
<file path=[Content_Types].xml><?xml version="1.0" encoding="utf-8"?>
<Types xmlns="http://schemas.openxmlformats.org/package/2006/content-types">
  <Default Extension="fntdata" ContentType="application/x-fontdata"/>
  <Default Extension="jpg" ContentType="image/jp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Lst>
  <p:sldIdLst>
    <p:sldId id="256" r:id="rId2"/>
  </p:sldIdLst>
  <p:sldSz cx="10693400" cy="7562850"/>
  <p:notesSz cx="10693400" cy="7562850"/>
  <p:embeddedFontLst>
    <p:embeddedFont>
      <p:font typeface="Poppins" panose="00000500000000000000" pitchFamily="2" charset="0"/>
      <p:regular r:id="rId3"/>
      <p:bold r:id="rId4"/>
      <p:italic r:id="rId5"/>
      <p:boldItalic r:id="rId6"/>
    </p:embeddedFont>
  </p:embeddedFontLst>
  <p:custDataLst>
    <p:tags r:id="rId7"/>
  </p:custDataLst>
  <p:defaultTextStyle>
    <a:defPPr>
      <a:defRPr kern="0"/>
    </a:def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63"/>
  </p:normalViewPr>
  <p:slideViewPr>
    <p:cSldViewPr>
      <p:cViewPr varScale="1">
        <p:scale>
          <a:sx n="63" d="100"/>
          <a:sy n="63" d="100"/>
        </p:scale>
        <p:origin x="1072" y="64"/>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font" Target="fonts/font1.fntdata"/><Relationship Id="rId7" Type="http://schemas.openxmlformats.org/officeDocument/2006/relationships/tags" Target="tags/tag1.xml"/><Relationship Id="rId12" Type="http://schemas.microsoft.com/office/2016/11/relationships/changesInfo" Target="changesInfos/changesInfo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font" Target="fonts/font4.fntdata"/><Relationship Id="rId11" Type="http://schemas.openxmlformats.org/officeDocument/2006/relationships/tableStyles" Target="tableStyles.xml"/><Relationship Id="rId5" Type="http://schemas.openxmlformats.org/officeDocument/2006/relationships/font" Target="fonts/font3.fntdata"/><Relationship Id="rId10" Type="http://schemas.openxmlformats.org/officeDocument/2006/relationships/theme" Target="theme/theme1.xml"/><Relationship Id="rId4" Type="http://schemas.openxmlformats.org/officeDocument/2006/relationships/font" Target="fonts/font2.fntdata"/><Relationship Id="rId9"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oppy Patel" userId="b5e8033a423efe45" providerId="LiveId" clId="{3C11DF2B-6205-4A62-A65A-FE92BA997B68}"/>
    <pc:docChg chg="undo custSel modSld">
      <pc:chgData name="Poppy Patel" userId="b5e8033a423efe45" providerId="LiveId" clId="{3C11DF2B-6205-4A62-A65A-FE92BA997B68}" dt="2025-09-23T11:22:12.275" v="568" actId="1036"/>
      <pc:docMkLst>
        <pc:docMk/>
      </pc:docMkLst>
      <pc:sldChg chg="addSp delSp modSp mod">
        <pc:chgData name="Poppy Patel" userId="b5e8033a423efe45" providerId="LiveId" clId="{3C11DF2B-6205-4A62-A65A-FE92BA997B68}" dt="2025-09-23T11:22:12.275" v="568" actId="1036"/>
        <pc:sldMkLst>
          <pc:docMk/>
          <pc:sldMk cId="0" sldId="256"/>
        </pc:sldMkLst>
        <pc:spChg chg="mod">
          <ac:chgData name="Poppy Patel" userId="b5e8033a423efe45" providerId="LiveId" clId="{3C11DF2B-6205-4A62-A65A-FE92BA997B68}" dt="2025-09-23T11:21:57.804" v="563" actId="20577"/>
          <ac:spMkLst>
            <pc:docMk/>
            <pc:sldMk cId="0" sldId="256"/>
            <ac:spMk id="3" creationId="{00000000-0000-0000-0000-000000000000}"/>
          </ac:spMkLst>
        </pc:spChg>
        <pc:spChg chg="mod">
          <ac:chgData name="Poppy Patel" userId="b5e8033a423efe45" providerId="LiveId" clId="{3C11DF2B-6205-4A62-A65A-FE92BA997B68}" dt="2025-09-23T11:22:12.275" v="568" actId="1036"/>
          <ac:spMkLst>
            <pc:docMk/>
            <pc:sldMk cId="0" sldId="256"/>
            <ac:spMk id="4" creationId="{00000000-0000-0000-0000-000000000000}"/>
          </ac:spMkLst>
        </pc:spChg>
        <pc:spChg chg="mod">
          <ac:chgData name="Poppy Patel" userId="b5e8033a423efe45" providerId="LiveId" clId="{3C11DF2B-6205-4A62-A65A-FE92BA997B68}" dt="2025-09-23T11:22:12.275" v="568" actId="1036"/>
          <ac:spMkLst>
            <pc:docMk/>
            <pc:sldMk cId="0" sldId="256"/>
            <ac:spMk id="5" creationId="{00000000-0000-0000-0000-000000000000}"/>
          </ac:spMkLst>
        </pc:spChg>
        <pc:spChg chg="mod">
          <ac:chgData name="Poppy Patel" userId="b5e8033a423efe45" providerId="LiveId" clId="{3C11DF2B-6205-4A62-A65A-FE92BA997B68}" dt="2025-09-23T11:22:12.275" v="568" actId="1036"/>
          <ac:spMkLst>
            <pc:docMk/>
            <pc:sldMk cId="0" sldId="256"/>
            <ac:spMk id="6" creationId="{00000000-0000-0000-0000-000000000000}"/>
          </ac:spMkLst>
        </pc:spChg>
        <pc:spChg chg="mod">
          <ac:chgData name="Poppy Patel" userId="b5e8033a423efe45" providerId="LiveId" clId="{3C11DF2B-6205-4A62-A65A-FE92BA997B68}" dt="2025-09-23T11:22:12.275" v="568" actId="1036"/>
          <ac:spMkLst>
            <pc:docMk/>
            <pc:sldMk cId="0" sldId="256"/>
            <ac:spMk id="7" creationId="{00000000-0000-0000-0000-000000000000}"/>
          </ac:spMkLst>
        </pc:spChg>
        <pc:spChg chg="mod">
          <ac:chgData name="Poppy Patel" userId="b5e8033a423efe45" providerId="LiveId" clId="{3C11DF2B-6205-4A62-A65A-FE92BA997B68}" dt="2025-09-08T16:27:24.846" v="479" actId="20577"/>
          <ac:spMkLst>
            <pc:docMk/>
            <pc:sldMk cId="0" sldId="256"/>
            <ac:spMk id="12" creationId="{00000000-0000-0000-0000-000000000000}"/>
          </ac:spMkLst>
        </pc:spChg>
        <pc:spChg chg="mod">
          <ac:chgData name="Poppy Patel" userId="b5e8033a423efe45" providerId="LiveId" clId="{3C11DF2B-6205-4A62-A65A-FE92BA997B68}" dt="2025-09-08T14:11:05.295" v="470" actId="1076"/>
          <ac:spMkLst>
            <pc:docMk/>
            <pc:sldMk cId="0" sldId="256"/>
            <ac:spMk id="15" creationId="{00000000-0000-0000-0000-000000000000}"/>
          </ac:spMkLst>
        </pc:spChg>
        <pc:spChg chg="mod">
          <ac:chgData name="Poppy Patel" userId="b5e8033a423efe45" providerId="LiveId" clId="{3C11DF2B-6205-4A62-A65A-FE92BA997B68}" dt="2025-09-08T14:10:47.461" v="467" actId="20577"/>
          <ac:spMkLst>
            <pc:docMk/>
            <pc:sldMk cId="0" sldId="256"/>
            <ac:spMk id="29" creationId="{00000000-0000-0000-0000-000000000000}"/>
          </ac:spMkLst>
        </pc:spChg>
        <pc:spChg chg="add mod">
          <ac:chgData name="Poppy Patel" userId="b5e8033a423efe45" providerId="LiveId" clId="{3C11DF2B-6205-4A62-A65A-FE92BA997B68}" dt="2025-09-08T15:24:36.152" v="473" actId="1076"/>
          <ac:spMkLst>
            <pc:docMk/>
            <pc:sldMk cId="0" sldId="256"/>
            <ac:spMk id="31" creationId="{32DA2676-BF60-DD19-1C54-7E72F74D6A21}"/>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802005" y="2344483"/>
            <a:ext cx="9089390" cy="1588198"/>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604010" y="4235196"/>
            <a:ext cx="7485380" cy="1890712"/>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9/23/2025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1950" b="1" i="0">
                <a:solidFill>
                  <a:schemeClr val="bg1"/>
                </a:solidFill>
                <a:latin typeface="Poppins"/>
                <a:cs typeface="Poppins"/>
              </a:defRPr>
            </a:lvl1pPr>
          </a:lstStyle>
          <a:p>
            <a:endParaRPr/>
          </a:p>
        </p:txBody>
      </p:sp>
      <p:sp>
        <p:nvSpPr>
          <p:cNvPr id="3" name="Holder 3"/>
          <p:cNvSpPr>
            <a:spLocks noGrp="1"/>
          </p:cNvSpPr>
          <p:nvPr>
            <p:ph type="body" idx="1"/>
          </p:nvPr>
        </p:nvSpPr>
        <p:spPr/>
        <p:txBody>
          <a:bodyPr lIns="0" tIns="0" rIns="0" bIns="0"/>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9/23/2025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1950" b="1" i="0">
                <a:solidFill>
                  <a:schemeClr val="bg1"/>
                </a:solidFill>
                <a:latin typeface="Poppins"/>
                <a:cs typeface="Poppins"/>
              </a:defRPr>
            </a:lvl1pPr>
          </a:lstStyle>
          <a:p>
            <a:endParaRPr/>
          </a:p>
        </p:txBody>
      </p:sp>
      <p:sp>
        <p:nvSpPr>
          <p:cNvPr id="3" name="Holder 3"/>
          <p:cNvSpPr>
            <a:spLocks noGrp="1"/>
          </p:cNvSpPr>
          <p:nvPr>
            <p:ph sz="half" idx="2"/>
          </p:nvPr>
        </p:nvSpPr>
        <p:spPr>
          <a:xfrm>
            <a:off x="534670" y="1739455"/>
            <a:ext cx="4651629" cy="4991481"/>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5507101" y="1739455"/>
            <a:ext cx="4651629" cy="4991481"/>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9/23/2025</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1950" b="1" i="0">
                <a:solidFill>
                  <a:schemeClr val="bg1"/>
                </a:solidFill>
                <a:latin typeface="Poppins"/>
                <a:cs typeface="Poppins"/>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9/23/2025</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9/23/2025</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359994" y="1566011"/>
            <a:ext cx="3132455" cy="5634355"/>
          </a:xfrm>
          <a:custGeom>
            <a:avLst/>
            <a:gdLst/>
            <a:ahLst/>
            <a:cxnLst/>
            <a:rect l="l" t="t" r="r" b="b"/>
            <a:pathLst>
              <a:path w="3132454" h="5634355">
                <a:moveTo>
                  <a:pt x="3131997" y="0"/>
                </a:moveTo>
                <a:lnTo>
                  <a:pt x="0" y="0"/>
                </a:lnTo>
                <a:lnTo>
                  <a:pt x="0" y="5633999"/>
                </a:lnTo>
                <a:lnTo>
                  <a:pt x="3131997" y="5633999"/>
                </a:lnTo>
                <a:lnTo>
                  <a:pt x="3131997" y="0"/>
                </a:lnTo>
                <a:close/>
              </a:path>
            </a:pathLst>
          </a:custGeom>
          <a:solidFill>
            <a:srgbClr val="EBEBEE"/>
          </a:solidFill>
        </p:spPr>
        <p:txBody>
          <a:bodyPr wrap="square" lIns="0" tIns="0" rIns="0" bIns="0" rtlCol="0"/>
          <a:lstStyle/>
          <a:p>
            <a:endParaRPr/>
          </a:p>
        </p:txBody>
      </p:sp>
      <p:sp>
        <p:nvSpPr>
          <p:cNvPr id="17" name="bg object 17"/>
          <p:cNvSpPr/>
          <p:nvPr/>
        </p:nvSpPr>
        <p:spPr>
          <a:xfrm>
            <a:off x="3714356" y="1746008"/>
            <a:ext cx="1190625" cy="1438910"/>
          </a:xfrm>
          <a:custGeom>
            <a:avLst/>
            <a:gdLst/>
            <a:ahLst/>
            <a:cxnLst/>
            <a:rect l="l" t="t" r="r" b="b"/>
            <a:pathLst>
              <a:path w="1190625" h="1438910">
                <a:moveTo>
                  <a:pt x="0" y="1438516"/>
                </a:moveTo>
                <a:lnTo>
                  <a:pt x="1190345" y="1438516"/>
                </a:lnTo>
                <a:lnTo>
                  <a:pt x="1190345" y="0"/>
                </a:lnTo>
                <a:lnTo>
                  <a:pt x="0" y="0"/>
                </a:lnTo>
                <a:lnTo>
                  <a:pt x="0" y="1438516"/>
                </a:lnTo>
                <a:close/>
              </a:path>
            </a:pathLst>
          </a:custGeom>
          <a:ln w="6350">
            <a:solidFill>
              <a:srgbClr val="BCBEC0"/>
            </a:solidFill>
          </a:ln>
        </p:spPr>
        <p:txBody>
          <a:bodyPr wrap="square" lIns="0" tIns="0" rIns="0" bIns="0" rtlCol="0"/>
          <a:lstStyle/>
          <a:p>
            <a:endParaRPr/>
          </a:p>
        </p:txBody>
      </p:sp>
      <p:sp>
        <p:nvSpPr>
          <p:cNvPr id="18" name="bg object 18"/>
          <p:cNvSpPr/>
          <p:nvPr/>
        </p:nvSpPr>
        <p:spPr>
          <a:xfrm>
            <a:off x="5064353" y="1755000"/>
            <a:ext cx="1183005" cy="1428750"/>
          </a:xfrm>
          <a:custGeom>
            <a:avLst/>
            <a:gdLst/>
            <a:ahLst/>
            <a:cxnLst/>
            <a:rect l="l" t="t" r="r" b="b"/>
            <a:pathLst>
              <a:path w="1183004" h="1428750">
                <a:moveTo>
                  <a:pt x="0" y="1428254"/>
                </a:moveTo>
                <a:lnTo>
                  <a:pt x="1182687" y="1428254"/>
                </a:lnTo>
                <a:lnTo>
                  <a:pt x="1182687" y="0"/>
                </a:lnTo>
                <a:lnTo>
                  <a:pt x="0" y="0"/>
                </a:lnTo>
                <a:lnTo>
                  <a:pt x="0" y="1428254"/>
                </a:lnTo>
                <a:close/>
              </a:path>
            </a:pathLst>
          </a:custGeom>
          <a:ln w="6350">
            <a:solidFill>
              <a:srgbClr val="BCBEC0"/>
            </a:solidFill>
          </a:ln>
        </p:spPr>
        <p:txBody>
          <a:bodyPr wrap="square" lIns="0" tIns="0" rIns="0" bIns="0" rtlCol="0"/>
          <a:lstStyle/>
          <a:p>
            <a:endParaRPr/>
          </a:p>
        </p:txBody>
      </p:sp>
      <p:sp>
        <p:nvSpPr>
          <p:cNvPr id="19" name="bg object 19"/>
          <p:cNvSpPr/>
          <p:nvPr/>
        </p:nvSpPr>
        <p:spPr>
          <a:xfrm>
            <a:off x="3714356" y="5885700"/>
            <a:ext cx="2533015" cy="1316990"/>
          </a:xfrm>
          <a:custGeom>
            <a:avLst/>
            <a:gdLst/>
            <a:ahLst/>
            <a:cxnLst/>
            <a:rect l="l" t="t" r="r" b="b"/>
            <a:pathLst>
              <a:path w="2533015" h="1316990">
                <a:moveTo>
                  <a:pt x="0" y="1316850"/>
                </a:moveTo>
                <a:lnTo>
                  <a:pt x="2532684" y="1316850"/>
                </a:lnTo>
                <a:lnTo>
                  <a:pt x="2532684" y="0"/>
                </a:lnTo>
                <a:lnTo>
                  <a:pt x="0" y="0"/>
                </a:lnTo>
                <a:lnTo>
                  <a:pt x="0" y="1316850"/>
                </a:lnTo>
                <a:close/>
              </a:path>
            </a:pathLst>
          </a:custGeom>
          <a:ln w="6349">
            <a:solidFill>
              <a:srgbClr val="BCBEC0"/>
            </a:solidFill>
          </a:ln>
        </p:spPr>
        <p:txBody>
          <a:bodyPr wrap="square" lIns="0" tIns="0" rIns="0" bIns="0" rtlCol="0"/>
          <a:lstStyle/>
          <a:p>
            <a:endParaRPr/>
          </a:p>
        </p:txBody>
      </p:sp>
      <p:sp>
        <p:nvSpPr>
          <p:cNvPr id="20" name="bg object 20"/>
          <p:cNvSpPr/>
          <p:nvPr/>
        </p:nvSpPr>
        <p:spPr>
          <a:xfrm>
            <a:off x="3714356" y="3283749"/>
            <a:ext cx="2533015" cy="725805"/>
          </a:xfrm>
          <a:custGeom>
            <a:avLst/>
            <a:gdLst/>
            <a:ahLst/>
            <a:cxnLst/>
            <a:rect l="l" t="t" r="r" b="b"/>
            <a:pathLst>
              <a:path w="2533015" h="725804">
                <a:moveTo>
                  <a:pt x="0" y="725551"/>
                </a:moveTo>
                <a:lnTo>
                  <a:pt x="2532684" y="725551"/>
                </a:lnTo>
                <a:lnTo>
                  <a:pt x="2532684" y="0"/>
                </a:lnTo>
                <a:lnTo>
                  <a:pt x="0" y="0"/>
                </a:lnTo>
                <a:lnTo>
                  <a:pt x="0" y="725551"/>
                </a:lnTo>
                <a:close/>
              </a:path>
            </a:pathLst>
          </a:custGeom>
          <a:ln w="6349">
            <a:solidFill>
              <a:srgbClr val="BCBEC0"/>
            </a:solidFill>
          </a:ln>
        </p:spPr>
        <p:txBody>
          <a:bodyPr wrap="square" lIns="0" tIns="0" rIns="0" bIns="0" rtlCol="0"/>
          <a:lstStyle/>
          <a:p>
            <a:endParaRPr/>
          </a:p>
        </p:txBody>
      </p:sp>
      <p:pic>
        <p:nvPicPr>
          <p:cNvPr id="21" name="bg object 21"/>
          <p:cNvPicPr/>
          <p:nvPr/>
        </p:nvPicPr>
        <p:blipFill>
          <a:blip r:embed="rId7" cstate="print"/>
          <a:stretch>
            <a:fillRect/>
          </a:stretch>
        </p:blipFill>
        <p:spPr>
          <a:xfrm>
            <a:off x="6436614" y="5666409"/>
            <a:ext cx="3892207" cy="1533601"/>
          </a:xfrm>
          <a:prstGeom prst="rect">
            <a:avLst/>
          </a:prstGeom>
        </p:spPr>
      </p:pic>
      <p:sp>
        <p:nvSpPr>
          <p:cNvPr id="22" name="bg object 22"/>
          <p:cNvSpPr/>
          <p:nvPr/>
        </p:nvSpPr>
        <p:spPr>
          <a:xfrm>
            <a:off x="3714356" y="4105846"/>
            <a:ext cx="2533015" cy="1671320"/>
          </a:xfrm>
          <a:custGeom>
            <a:avLst/>
            <a:gdLst/>
            <a:ahLst/>
            <a:cxnLst/>
            <a:rect l="l" t="t" r="r" b="b"/>
            <a:pathLst>
              <a:path w="2533015" h="1671320">
                <a:moveTo>
                  <a:pt x="0" y="1671205"/>
                </a:moveTo>
                <a:lnTo>
                  <a:pt x="2532684" y="1671205"/>
                </a:lnTo>
                <a:lnTo>
                  <a:pt x="2532684" y="0"/>
                </a:lnTo>
                <a:lnTo>
                  <a:pt x="0" y="0"/>
                </a:lnTo>
                <a:lnTo>
                  <a:pt x="0" y="1671205"/>
                </a:lnTo>
                <a:close/>
              </a:path>
            </a:pathLst>
          </a:custGeom>
          <a:ln w="6349">
            <a:solidFill>
              <a:srgbClr val="BCBEC0"/>
            </a:solidFill>
          </a:ln>
        </p:spPr>
        <p:txBody>
          <a:bodyPr wrap="square" lIns="0" tIns="0" rIns="0" bIns="0" rtlCol="0"/>
          <a:lstStyle/>
          <a:p>
            <a:endParaRPr/>
          </a:p>
        </p:txBody>
      </p:sp>
      <p:sp>
        <p:nvSpPr>
          <p:cNvPr id="23" name="bg object 23"/>
          <p:cNvSpPr/>
          <p:nvPr/>
        </p:nvSpPr>
        <p:spPr>
          <a:xfrm>
            <a:off x="6430060" y="3529952"/>
            <a:ext cx="1190625" cy="2030730"/>
          </a:xfrm>
          <a:custGeom>
            <a:avLst/>
            <a:gdLst/>
            <a:ahLst/>
            <a:cxnLst/>
            <a:rect l="l" t="t" r="r" b="b"/>
            <a:pathLst>
              <a:path w="1190625" h="2030729">
                <a:moveTo>
                  <a:pt x="0" y="2030298"/>
                </a:moveTo>
                <a:lnTo>
                  <a:pt x="1190345" y="2030298"/>
                </a:lnTo>
                <a:lnTo>
                  <a:pt x="1190345" y="0"/>
                </a:lnTo>
                <a:lnTo>
                  <a:pt x="0" y="0"/>
                </a:lnTo>
                <a:lnTo>
                  <a:pt x="0" y="2030298"/>
                </a:lnTo>
                <a:close/>
              </a:path>
            </a:pathLst>
          </a:custGeom>
          <a:ln w="6350">
            <a:solidFill>
              <a:srgbClr val="BCBEC0"/>
            </a:solidFill>
          </a:ln>
        </p:spPr>
        <p:txBody>
          <a:bodyPr wrap="square" lIns="0" tIns="0" rIns="0" bIns="0" rtlCol="0"/>
          <a:lstStyle/>
          <a:p>
            <a:endParaRPr/>
          </a:p>
        </p:txBody>
      </p:sp>
      <p:sp>
        <p:nvSpPr>
          <p:cNvPr id="24" name="bg object 24"/>
          <p:cNvSpPr/>
          <p:nvPr/>
        </p:nvSpPr>
        <p:spPr>
          <a:xfrm>
            <a:off x="6424828" y="1749170"/>
            <a:ext cx="2540635" cy="1685289"/>
          </a:xfrm>
          <a:custGeom>
            <a:avLst/>
            <a:gdLst/>
            <a:ahLst/>
            <a:cxnLst/>
            <a:rect l="l" t="t" r="r" b="b"/>
            <a:pathLst>
              <a:path w="2540634" h="1685289">
                <a:moveTo>
                  <a:pt x="0" y="1684705"/>
                </a:moveTo>
                <a:lnTo>
                  <a:pt x="2540342" y="1684705"/>
                </a:lnTo>
                <a:lnTo>
                  <a:pt x="2540342" y="0"/>
                </a:lnTo>
                <a:lnTo>
                  <a:pt x="0" y="0"/>
                </a:lnTo>
                <a:lnTo>
                  <a:pt x="0" y="1684705"/>
                </a:lnTo>
                <a:close/>
              </a:path>
            </a:pathLst>
          </a:custGeom>
          <a:ln w="6350">
            <a:solidFill>
              <a:srgbClr val="BCBEC0"/>
            </a:solidFill>
          </a:ln>
        </p:spPr>
        <p:txBody>
          <a:bodyPr wrap="square" lIns="0" tIns="0" rIns="0" bIns="0" rtlCol="0"/>
          <a:lstStyle/>
          <a:p>
            <a:endParaRPr/>
          </a:p>
        </p:txBody>
      </p:sp>
      <p:sp>
        <p:nvSpPr>
          <p:cNvPr id="25" name="bg object 25"/>
          <p:cNvSpPr/>
          <p:nvPr/>
        </p:nvSpPr>
        <p:spPr>
          <a:xfrm>
            <a:off x="7780070" y="3529952"/>
            <a:ext cx="1190625" cy="2026285"/>
          </a:xfrm>
          <a:custGeom>
            <a:avLst/>
            <a:gdLst/>
            <a:ahLst/>
            <a:cxnLst/>
            <a:rect l="l" t="t" r="r" b="b"/>
            <a:pathLst>
              <a:path w="1190625" h="2026285">
                <a:moveTo>
                  <a:pt x="0" y="2025700"/>
                </a:moveTo>
                <a:lnTo>
                  <a:pt x="1190345" y="2025700"/>
                </a:lnTo>
                <a:lnTo>
                  <a:pt x="1190345" y="0"/>
                </a:lnTo>
                <a:lnTo>
                  <a:pt x="0" y="0"/>
                </a:lnTo>
                <a:lnTo>
                  <a:pt x="0" y="2025700"/>
                </a:lnTo>
                <a:close/>
              </a:path>
            </a:pathLst>
          </a:custGeom>
          <a:ln w="6350">
            <a:solidFill>
              <a:srgbClr val="BCBEC0"/>
            </a:solidFill>
          </a:ln>
        </p:spPr>
        <p:txBody>
          <a:bodyPr wrap="square" lIns="0" tIns="0" rIns="0" bIns="0" rtlCol="0"/>
          <a:lstStyle/>
          <a:p>
            <a:endParaRPr/>
          </a:p>
        </p:txBody>
      </p:sp>
      <p:sp>
        <p:nvSpPr>
          <p:cNvPr id="26" name="bg object 26"/>
          <p:cNvSpPr/>
          <p:nvPr/>
        </p:nvSpPr>
        <p:spPr>
          <a:xfrm>
            <a:off x="359994" y="359994"/>
            <a:ext cx="5715000" cy="1206500"/>
          </a:xfrm>
          <a:custGeom>
            <a:avLst/>
            <a:gdLst/>
            <a:ahLst/>
            <a:cxnLst/>
            <a:rect l="l" t="t" r="r" b="b"/>
            <a:pathLst>
              <a:path w="5715000" h="1206500">
                <a:moveTo>
                  <a:pt x="5715000" y="0"/>
                </a:moveTo>
                <a:lnTo>
                  <a:pt x="0" y="0"/>
                </a:lnTo>
                <a:lnTo>
                  <a:pt x="0" y="1206004"/>
                </a:lnTo>
                <a:lnTo>
                  <a:pt x="5715000" y="1206004"/>
                </a:lnTo>
                <a:lnTo>
                  <a:pt x="5715000" y="0"/>
                </a:lnTo>
                <a:close/>
              </a:path>
            </a:pathLst>
          </a:custGeom>
          <a:solidFill>
            <a:srgbClr val="EB5750"/>
          </a:solidFill>
        </p:spPr>
        <p:txBody>
          <a:bodyPr wrap="square" lIns="0" tIns="0" rIns="0" bIns="0" rtlCol="0"/>
          <a:lstStyle/>
          <a:p>
            <a:endParaRPr/>
          </a:p>
        </p:txBody>
      </p:sp>
      <p:sp>
        <p:nvSpPr>
          <p:cNvPr id="2" name="Holder 2"/>
          <p:cNvSpPr>
            <a:spLocks noGrp="1"/>
          </p:cNvSpPr>
          <p:nvPr>
            <p:ph type="title"/>
          </p:nvPr>
        </p:nvSpPr>
        <p:spPr>
          <a:xfrm>
            <a:off x="563299" y="501482"/>
            <a:ext cx="9566800" cy="834390"/>
          </a:xfrm>
          <a:prstGeom prst="rect">
            <a:avLst/>
          </a:prstGeom>
        </p:spPr>
        <p:txBody>
          <a:bodyPr wrap="square" lIns="0" tIns="0" rIns="0" bIns="0">
            <a:spAutoFit/>
          </a:bodyPr>
          <a:lstStyle>
            <a:lvl1pPr>
              <a:defRPr sz="1950" b="1" i="0">
                <a:solidFill>
                  <a:schemeClr val="bg1"/>
                </a:solidFill>
                <a:latin typeface="Poppins"/>
                <a:cs typeface="Poppins"/>
              </a:defRPr>
            </a:lvl1pPr>
          </a:lstStyle>
          <a:p>
            <a:endParaRPr/>
          </a:p>
        </p:txBody>
      </p:sp>
      <p:sp>
        <p:nvSpPr>
          <p:cNvPr id="3" name="Holder 3"/>
          <p:cNvSpPr>
            <a:spLocks noGrp="1"/>
          </p:cNvSpPr>
          <p:nvPr>
            <p:ph type="body" idx="1"/>
          </p:nvPr>
        </p:nvSpPr>
        <p:spPr>
          <a:xfrm>
            <a:off x="534670" y="1739455"/>
            <a:ext cx="9624060" cy="4991481"/>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a:xfrm>
            <a:off x="3635756" y="7033450"/>
            <a:ext cx="3421888" cy="378142"/>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534670" y="7033450"/>
            <a:ext cx="2459482" cy="378142"/>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9/23/2025</a:t>
            </a:fld>
            <a:endParaRPr lang="en-US"/>
          </a:p>
        </p:txBody>
      </p:sp>
      <p:sp>
        <p:nvSpPr>
          <p:cNvPr id="6" name="Holder 6"/>
          <p:cNvSpPr>
            <a:spLocks noGrp="1"/>
          </p:cNvSpPr>
          <p:nvPr>
            <p:ph type="sldNum" sz="quarter" idx="7"/>
          </p:nvPr>
        </p:nvSpPr>
        <p:spPr>
          <a:xfrm>
            <a:off x="7699248" y="7033450"/>
            <a:ext cx="2459482" cy="378142"/>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youtube.com/watch?v=G_9AjuVVzJ0" TargetMode="External"/><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63299" y="501482"/>
            <a:ext cx="4304665" cy="834390"/>
          </a:xfrm>
          <a:prstGeom prst="rect">
            <a:avLst/>
          </a:prstGeom>
        </p:spPr>
        <p:txBody>
          <a:bodyPr vert="horz" wrap="square" lIns="0" tIns="142240" rIns="0" bIns="0" rtlCol="0">
            <a:spAutoFit/>
          </a:bodyPr>
          <a:lstStyle/>
          <a:p>
            <a:pPr marL="12700">
              <a:lnSpc>
                <a:spcPct val="100000"/>
              </a:lnSpc>
              <a:spcBef>
                <a:spcPts val="1120"/>
              </a:spcBef>
            </a:pPr>
            <a:r>
              <a:rPr dirty="0"/>
              <a:t>Tech</a:t>
            </a:r>
            <a:r>
              <a:rPr spc="55" dirty="0"/>
              <a:t> </a:t>
            </a:r>
            <a:r>
              <a:rPr dirty="0"/>
              <a:t>for</a:t>
            </a:r>
            <a:r>
              <a:rPr spc="55" dirty="0"/>
              <a:t> </a:t>
            </a:r>
            <a:r>
              <a:rPr dirty="0"/>
              <a:t>Education</a:t>
            </a:r>
            <a:r>
              <a:rPr spc="55" dirty="0"/>
              <a:t> </a:t>
            </a:r>
            <a:r>
              <a:rPr dirty="0"/>
              <a:t>(Mid</a:t>
            </a:r>
            <a:r>
              <a:rPr spc="55" dirty="0"/>
              <a:t> </a:t>
            </a:r>
            <a:r>
              <a:rPr spc="-10" dirty="0"/>
              <a:t>Tech)</a:t>
            </a:r>
          </a:p>
          <a:p>
            <a:pPr marL="12700" marR="5080">
              <a:lnSpc>
                <a:spcPct val="108300"/>
              </a:lnSpc>
              <a:spcBef>
                <a:spcPts val="409"/>
              </a:spcBef>
            </a:pPr>
            <a:r>
              <a:rPr sz="1000" dirty="0"/>
              <a:t>To understand how technology is used for education and </a:t>
            </a:r>
            <a:r>
              <a:rPr sz="1000" spc="-10" dirty="0"/>
              <a:t>broaden</a:t>
            </a:r>
            <a:r>
              <a:rPr sz="1000" spc="500" dirty="0"/>
              <a:t> </a:t>
            </a:r>
            <a:r>
              <a:rPr sz="1000" dirty="0"/>
              <a:t>my knowledge of careers available in this </a:t>
            </a:r>
            <a:r>
              <a:rPr sz="1000" spc="-10" dirty="0"/>
              <a:t>field.</a:t>
            </a:r>
            <a:endParaRPr sz="1000"/>
          </a:p>
        </p:txBody>
      </p:sp>
      <p:sp>
        <p:nvSpPr>
          <p:cNvPr id="3" name="object 3"/>
          <p:cNvSpPr txBox="1"/>
          <p:nvPr/>
        </p:nvSpPr>
        <p:spPr>
          <a:xfrm>
            <a:off x="563299" y="1760305"/>
            <a:ext cx="2695575" cy="923971"/>
          </a:xfrm>
          <a:prstGeom prst="rect">
            <a:avLst/>
          </a:prstGeom>
        </p:spPr>
        <p:txBody>
          <a:bodyPr vert="horz" wrap="square" lIns="0" tIns="53340" rIns="0" bIns="0" rtlCol="0">
            <a:spAutoFit/>
          </a:bodyPr>
          <a:lstStyle/>
          <a:p>
            <a:pPr marL="12700" algn="l">
              <a:lnSpc>
                <a:spcPct val="100000"/>
              </a:lnSpc>
              <a:spcBef>
                <a:spcPts val="420"/>
              </a:spcBef>
            </a:pPr>
            <a:r>
              <a:rPr sz="800" b="1" dirty="0">
                <a:solidFill>
                  <a:srgbClr val="231F20"/>
                </a:solidFill>
                <a:latin typeface="Poppins"/>
                <a:cs typeface="Poppins"/>
              </a:rPr>
              <a:t>RESOURCES </a:t>
            </a:r>
            <a:r>
              <a:rPr sz="800" b="1" spc="-10" dirty="0">
                <a:solidFill>
                  <a:srgbClr val="231F20"/>
                </a:solidFill>
                <a:latin typeface="Poppins"/>
                <a:cs typeface="Poppins"/>
              </a:rPr>
              <a:t>NEEDED</a:t>
            </a:r>
            <a:endParaRPr sz="800" dirty="0">
              <a:latin typeface="Poppins"/>
              <a:cs typeface="Poppins"/>
            </a:endParaRPr>
          </a:p>
          <a:p>
            <a:pPr marL="76200" marR="5715" indent="-63500" algn="l">
              <a:lnSpc>
                <a:spcPct val="104200"/>
              </a:lnSpc>
              <a:spcBef>
                <a:spcPts val="285"/>
              </a:spcBef>
              <a:buChar char="•"/>
              <a:tabLst>
                <a:tab pos="76835" algn="l"/>
              </a:tabLst>
            </a:pPr>
            <a:r>
              <a:rPr sz="800" dirty="0">
                <a:solidFill>
                  <a:srgbClr val="231F20"/>
                </a:solidFill>
                <a:latin typeface="Arial" panose="020B0604020202020204" pitchFamily="34" charset="0"/>
                <a:cs typeface="Arial" panose="020B0604020202020204" pitchFamily="34" charset="0"/>
              </a:rPr>
              <a:t>Mirroring</a:t>
            </a:r>
            <a:r>
              <a:rPr sz="800" spc="-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Device (Apple</a:t>
            </a:r>
            <a:r>
              <a:rPr sz="800" spc="-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TV) or cable</a:t>
            </a:r>
            <a:r>
              <a:rPr sz="800" spc="-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to demonstrate </a:t>
            </a:r>
            <a:r>
              <a:rPr sz="800" spc="-20" dirty="0">
                <a:solidFill>
                  <a:srgbClr val="231F20"/>
                </a:solidFill>
                <a:latin typeface="Arial" panose="020B0604020202020204" pitchFamily="34" charset="0"/>
                <a:cs typeface="Arial" panose="020B0604020202020204" pitchFamily="34" charset="0"/>
              </a:rPr>
              <a:t>apps</a:t>
            </a:r>
            <a:endParaRPr lang="en-US" sz="800" spc="-20" dirty="0">
              <a:solidFill>
                <a:srgbClr val="231F20"/>
              </a:solidFill>
              <a:latin typeface="Arial" panose="020B0604020202020204" pitchFamily="34" charset="0"/>
              <a:cs typeface="Arial" panose="020B0604020202020204" pitchFamily="34" charset="0"/>
            </a:endParaRPr>
          </a:p>
          <a:p>
            <a:pPr marL="76200" marR="5715" indent="-63500" algn="l">
              <a:lnSpc>
                <a:spcPct val="104200"/>
              </a:lnSpc>
              <a:spcBef>
                <a:spcPts val="285"/>
              </a:spcBef>
              <a:buChar char="•"/>
              <a:tabLst>
                <a:tab pos="76835" algn="l"/>
              </a:tabLst>
            </a:pPr>
            <a:r>
              <a:rPr sz="800" spc="-20"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1</a:t>
            </a:r>
            <a:r>
              <a:rPr sz="800" spc="-10"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AR compatible phone or tablet to model </a:t>
            </a:r>
            <a:r>
              <a:rPr sz="800" spc="-10" dirty="0">
                <a:solidFill>
                  <a:srgbClr val="231F20"/>
                </a:solidFill>
                <a:latin typeface="Arial" panose="020B0604020202020204" pitchFamily="34" charset="0"/>
                <a:cs typeface="Arial" panose="020B0604020202020204" pitchFamily="34" charset="0"/>
              </a:rPr>
              <a:t>Froggipedia </a:t>
            </a:r>
            <a:r>
              <a:rPr sz="800" dirty="0">
                <a:solidFill>
                  <a:srgbClr val="231F20"/>
                </a:solidFill>
                <a:latin typeface="Arial" panose="020B0604020202020204" pitchFamily="34" charset="0"/>
                <a:cs typeface="Arial" panose="020B0604020202020204" pitchFamily="34" charset="0"/>
              </a:rPr>
              <a:t>and</a:t>
            </a:r>
            <a:r>
              <a:rPr sz="800" spc="-1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Jig Space to</a:t>
            </a:r>
            <a:r>
              <a:rPr sz="800" spc="-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the class (Note: There</a:t>
            </a:r>
            <a:r>
              <a:rPr sz="800" spc="-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is a small </a:t>
            </a:r>
            <a:r>
              <a:rPr sz="800" spc="-20" dirty="0">
                <a:solidFill>
                  <a:srgbClr val="231F20"/>
                </a:solidFill>
                <a:latin typeface="Arial" panose="020B0604020202020204" pitchFamily="34" charset="0"/>
                <a:cs typeface="Arial" panose="020B0604020202020204" pitchFamily="34" charset="0"/>
              </a:rPr>
              <a:t>cost </a:t>
            </a:r>
            <a:r>
              <a:rPr sz="800" dirty="0">
                <a:solidFill>
                  <a:srgbClr val="231F20"/>
                </a:solidFill>
                <a:latin typeface="Arial" panose="020B0604020202020204" pitchFamily="34" charset="0"/>
                <a:cs typeface="Arial" panose="020B0604020202020204" pitchFamily="34" charset="0"/>
              </a:rPr>
              <a:t>for </a:t>
            </a:r>
            <a:r>
              <a:rPr sz="800" spc="-10" dirty="0" err="1">
                <a:solidFill>
                  <a:srgbClr val="231F20"/>
                </a:solidFill>
                <a:latin typeface="Arial" panose="020B0604020202020204" pitchFamily="34" charset="0"/>
                <a:cs typeface="Arial" panose="020B0604020202020204" pitchFamily="34" charset="0"/>
              </a:rPr>
              <a:t>Froggipedia</a:t>
            </a:r>
            <a:r>
              <a:rPr sz="800" spc="-10" dirty="0">
                <a:solidFill>
                  <a:srgbClr val="231F20"/>
                </a:solidFill>
                <a:latin typeface="Arial" panose="020B0604020202020204" pitchFamily="34" charset="0"/>
                <a:cs typeface="Arial" panose="020B0604020202020204" pitchFamily="34" charset="0"/>
              </a:rPr>
              <a:t>)</a:t>
            </a:r>
            <a:endParaRPr lang="en-US" sz="800" spc="-10" dirty="0">
              <a:solidFill>
                <a:srgbClr val="231F20"/>
              </a:solidFill>
              <a:latin typeface="Arial" panose="020B0604020202020204" pitchFamily="34" charset="0"/>
              <a:cs typeface="Arial" panose="020B0604020202020204" pitchFamily="34" charset="0"/>
            </a:endParaRPr>
          </a:p>
          <a:p>
            <a:pPr marL="76200" marR="5715" indent="-63500" algn="l">
              <a:lnSpc>
                <a:spcPct val="104200"/>
              </a:lnSpc>
              <a:spcBef>
                <a:spcPts val="285"/>
              </a:spcBef>
              <a:buChar char="•"/>
              <a:tabLst>
                <a:tab pos="76835" algn="l"/>
              </a:tabLst>
            </a:pPr>
            <a:r>
              <a:rPr lang="en-GB" sz="800" spc="-10" dirty="0">
                <a:solidFill>
                  <a:srgbClr val="231F20"/>
                </a:solidFill>
                <a:latin typeface="Arial" panose="020B0604020202020204" pitchFamily="34" charset="0"/>
                <a:cs typeface="Arial" panose="020B0604020202020204" pitchFamily="34" charset="0"/>
              </a:rPr>
              <a:t>iPads/Tablets for students to create their </a:t>
            </a:r>
            <a:r>
              <a:rPr lang="en-GB" sz="800" spc="-10" dirty="0" err="1">
                <a:solidFill>
                  <a:srgbClr val="231F20"/>
                </a:solidFill>
                <a:latin typeface="Arial" panose="020B0604020202020204" pitchFamily="34" charset="0"/>
                <a:cs typeface="Arial" panose="020B0604020202020204" pitchFamily="34" charset="0"/>
              </a:rPr>
              <a:t>ChatterPix</a:t>
            </a:r>
            <a:r>
              <a:rPr lang="en-GB" sz="800" spc="-10" dirty="0">
                <a:solidFill>
                  <a:srgbClr val="231F20"/>
                </a:solidFill>
                <a:latin typeface="Arial" panose="020B0604020202020204" pitchFamily="34" charset="0"/>
                <a:cs typeface="Arial" panose="020B0604020202020204" pitchFamily="34" charset="0"/>
              </a:rPr>
              <a:t> on</a:t>
            </a:r>
            <a:endParaRPr sz="800" dirty="0">
              <a:latin typeface="Arial" panose="020B0604020202020204" pitchFamily="34" charset="0"/>
              <a:cs typeface="Arial" panose="020B0604020202020204" pitchFamily="34" charset="0"/>
            </a:endParaRPr>
          </a:p>
        </p:txBody>
      </p:sp>
      <p:sp>
        <p:nvSpPr>
          <p:cNvPr id="4" name="object 4"/>
          <p:cNvSpPr txBox="1"/>
          <p:nvPr/>
        </p:nvSpPr>
        <p:spPr>
          <a:xfrm>
            <a:off x="563299" y="2745608"/>
            <a:ext cx="1495425" cy="351790"/>
          </a:xfrm>
          <a:prstGeom prst="rect">
            <a:avLst/>
          </a:prstGeom>
        </p:spPr>
        <p:txBody>
          <a:bodyPr vert="horz" wrap="square" lIns="0" tIns="53340" rIns="0" bIns="0" rtlCol="0">
            <a:spAutoFit/>
          </a:bodyPr>
          <a:lstStyle/>
          <a:p>
            <a:pPr marL="12700" algn="l">
              <a:lnSpc>
                <a:spcPct val="100000"/>
              </a:lnSpc>
              <a:spcBef>
                <a:spcPts val="420"/>
              </a:spcBef>
            </a:pPr>
            <a:r>
              <a:rPr sz="800" b="1" dirty="0">
                <a:solidFill>
                  <a:srgbClr val="231F20"/>
                </a:solidFill>
                <a:latin typeface="Poppins"/>
                <a:cs typeface="Poppins"/>
              </a:rPr>
              <a:t>SUGGESTED</a:t>
            </a:r>
            <a:r>
              <a:rPr sz="800" b="1" spc="-10" dirty="0">
                <a:solidFill>
                  <a:srgbClr val="231F20"/>
                </a:solidFill>
                <a:latin typeface="Poppins"/>
                <a:cs typeface="Poppins"/>
              </a:rPr>
              <a:t> </a:t>
            </a:r>
            <a:r>
              <a:rPr sz="800" b="1" dirty="0">
                <a:solidFill>
                  <a:srgbClr val="231F20"/>
                </a:solidFill>
                <a:latin typeface="Poppins"/>
                <a:cs typeface="Poppins"/>
              </a:rPr>
              <a:t>TIME FOR </a:t>
            </a:r>
            <a:r>
              <a:rPr sz="800" b="1" spc="-10" dirty="0">
                <a:solidFill>
                  <a:srgbClr val="231F20"/>
                </a:solidFill>
                <a:latin typeface="Poppins"/>
                <a:cs typeface="Poppins"/>
              </a:rPr>
              <a:t>LESSON</a:t>
            </a:r>
            <a:endParaRPr sz="800" dirty="0">
              <a:latin typeface="Poppins"/>
              <a:cs typeface="Poppins"/>
            </a:endParaRPr>
          </a:p>
          <a:p>
            <a:pPr marL="76200" indent="-64135" algn="l">
              <a:lnSpc>
                <a:spcPct val="100000"/>
              </a:lnSpc>
              <a:spcBef>
                <a:spcPts val="325"/>
              </a:spcBef>
              <a:buChar char="•"/>
              <a:tabLst>
                <a:tab pos="76835" algn="l"/>
              </a:tabLst>
            </a:pPr>
            <a:r>
              <a:rPr sz="800" dirty="0">
                <a:solidFill>
                  <a:srgbClr val="231F20"/>
                </a:solidFill>
                <a:latin typeface="Arial" panose="020B0604020202020204" pitchFamily="34" charset="0"/>
                <a:cs typeface="Arial" panose="020B0604020202020204" pitchFamily="34" charset="0"/>
              </a:rPr>
              <a:t>2 </a:t>
            </a:r>
            <a:r>
              <a:rPr sz="800" spc="-10" dirty="0">
                <a:solidFill>
                  <a:srgbClr val="231F20"/>
                </a:solidFill>
                <a:latin typeface="Arial" panose="020B0604020202020204" pitchFamily="34" charset="0"/>
                <a:cs typeface="Arial" panose="020B0604020202020204" pitchFamily="34" charset="0"/>
              </a:rPr>
              <a:t>Hours</a:t>
            </a:r>
            <a:endParaRPr sz="800" dirty="0">
              <a:latin typeface="Arial" panose="020B0604020202020204" pitchFamily="34" charset="0"/>
              <a:cs typeface="Arial" panose="020B0604020202020204" pitchFamily="34" charset="0"/>
            </a:endParaRPr>
          </a:p>
        </p:txBody>
      </p:sp>
      <p:sp>
        <p:nvSpPr>
          <p:cNvPr id="5" name="object 5"/>
          <p:cNvSpPr txBox="1"/>
          <p:nvPr/>
        </p:nvSpPr>
        <p:spPr>
          <a:xfrm>
            <a:off x="563299" y="3189730"/>
            <a:ext cx="1909445" cy="351790"/>
          </a:xfrm>
          <a:prstGeom prst="rect">
            <a:avLst/>
          </a:prstGeom>
        </p:spPr>
        <p:txBody>
          <a:bodyPr vert="horz" wrap="square" lIns="0" tIns="53340" rIns="0" bIns="0" rtlCol="0">
            <a:spAutoFit/>
          </a:bodyPr>
          <a:lstStyle/>
          <a:p>
            <a:pPr marL="12700" algn="l">
              <a:lnSpc>
                <a:spcPct val="100000"/>
              </a:lnSpc>
              <a:spcBef>
                <a:spcPts val="420"/>
              </a:spcBef>
            </a:pPr>
            <a:r>
              <a:rPr sz="800" b="1" dirty="0">
                <a:solidFill>
                  <a:srgbClr val="231F20"/>
                </a:solidFill>
                <a:latin typeface="Poppins"/>
                <a:cs typeface="Poppins"/>
              </a:rPr>
              <a:t>SUGGESTED </a:t>
            </a:r>
            <a:r>
              <a:rPr sz="800" b="1" spc="-10" dirty="0">
                <a:solidFill>
                  <a:srgbClr val="231F20"/>
                </a:solidFill>
                <a:latin typeface="Poppins"/>
                <a:cs typeface="Poppins"/>
              </a:rPr>
              <a:t>VENUE</a:t>
            </a:r>
            <a:endParaRPr sz="800" dirty="0">
              <a:latin typeface="Poppins"/>
              <a:cs typeface="Poppins"/>
            </a:endParaRPr>
          </a:p>
          <a:p>
            <a:pPr marL="76200" indent="-64135" algn="l">
              <a:lnSpc>
                <a:spcPct val="100000"/>
              </a:lnSpc>
              <a:spcBef>
                <a:spcPts val="325"/>
              </a:spcBef>
              <a:buChar char="•"/>
              <a:tabLst>
                <a:tab pos="76835" algn="l"/>
              </a:tabLst>
            </a:pPr>
            <a:r>
              <a:rPr sz="800" dirty="0">
                <a:solidFill>
                  <a:srgbClr val="231F20"/>
                </a:solidFill>
                <a:latin typeface="Arial" panose="020B0604020202020204" pitchFamily="34" charset="0"/>
                <a:cs typeface="Arial" panose="020B0604020202020204" pitchFamily="34" charset="0"/>
              </a:rPr>
              <a:t>Computer</a:t>
            </a:r>
            <a:r>
              <a:rPr sz="800" spc="-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Suite/Classroom</a:t>
            </a:r>
            <a:r>
              <a:rPr sz="800" spc="-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with</a:t>
            </a:r>
            <a:r>
              <a:rPr sz="800" spc="-5" dirty="0">
                <a:solidFill>
                  <a:srgbClr val="231F20"/>
                </a:solidFill>
                <a:latin typeface="Arial" panose="020B0604020202020204" pitchFamily="34" charset="0"/>
                <a:cs typeface="Arial" panose="020B0604020202020204" pitchFamily="34" charset="0"/>
              </a:rPr>
              <a:t> </a:t>
            </a:r>
            <a:r>
              <a:rPr sz="800" spc="-10" dirty="0">
                <a:solidFill>
                  <a:srgbClr val="231F20"/>
                </a:solidFill>
                <a:latin typeface="Arial" panose="020B0604020202020204" pitchFamily="34" charset="0"/>
                <a:cs typeface="Arial" panose="020B0604020202020204" pitchFamily="34" charset="0"/>
              </a:rPr>
              <a:t>laptops</a:t>
            </a:r>
            <a:endParaRPr sz="800" dirty="0">
              <a:latin typeface="Arial" panose="020B0604020202020204" pitchFamily="34" charset="0"/>
              <a:cs typeface="Arial" panose="020B0604020202020204" pitchFamily="34" charset="0"/>
            </a:endParaRPr>
          </a:p>
        </p:txBody>
      </p:sp>
      <p:sp>
        <p:nvSpPr>
          <p:cNvPr id="6" name="object 6"/>
          <p:cNvSpPr txBox="1"/>
          <p:nvPr/>
        </p:nvSpPr>
        <p:spPr>
          <a:xfrm>
            <a:off x="563299" y="3646930"/>
            <a:ext cx="2764790" cy="914096"/>
          </a:xfrm>
          <a:prstGeom prst="rect">
            <a:avLst/>
          </a:prstGeom>
        </p:spPr>
        <p:txBody>
          <a:bodyPr vert="horz" wrap="square" lIns="0" tIns="53340" rIns="0" bIns="0" rtlCol="0">
            <a:spAutoFit/>
          </a:bodyPr>
          <a:lstStyle/>
          <a:p>
            <a:pPr marL="12700" algn="l">
              <a:lnSpc>
                <a:spcPct val="100000"/>
              </a:lnSpc>
              <a:spcBef>
                <a:spcPts val="420"/>
              </a:spcBef>
            </a:pPr>
            <a:r>
              <a:rPr sz="800" b="1" dirty="0">
                <a:solidFill>
                  <a:srgbClr val="231F20"/>
                </a:solidFill>
                <a:latin typeface="Poppins"/>
                <a:cs typeface="Poppins"/>
              </a:rPr>
              <a:t>PREPARATION </a:t>
            </a:r>
            <a:r>
              <a:rPr sz="800" b="1" spc="-10" dirty="0">
                <a:solidFill>
                  <a:srgbClr val="231F20"/>
                </a:solidFill>
                <a:latin typeface="Poppins"/>
                <a:cs typeface="Poppins"/>
              </a:rPr>
              <a:t>NEEDED</a:t>
            </a:r>
            <a:endParaRPr sz="800" dirty="0">
              <a:latin typeface="Poppins"/>
              <a:cs typeface="Poppins"/>
            </a:endParaRPr>
          </a:p>
          <a:p>
            <a:pPr marL="76200" indent="-64135" algn="l">
              <a:lnSpc>
                <a:spcPct val="100000"/>
              </a:lnSpc>
              <a:spcBef>
                <a:spcPts val="325"/>
              </a:spcBef>
              <a:buChar char="•"/>
              <a:tabLst>
                <a:tab pos="76835" algn="l"/>
              </a:tabLst>
            </a:pPr>
            <a:r>
              <a:rPr sz="800" dirty="0">
                <a:solidFill>
                  <a:srgbClr val="231F20"/>
                </a:solidFill>
                <a:latin typeface="Arial" panose="020B0604020202020204" pitchFamily="34" charset="0"/>
                <a:cs typeface="Arial" panose="020B0604020202020204" pitchFamily="34" charset="0"/>
              </a:rPr>
              <a:t>Load ChatterPix Kids onto students </a:t>
            </a:r>
            <a:r>
              <a:rPr sz="800" spc="-10" dirty="0">
                <a:solidFill>
                  <a:srgbClr val="231F20"/>
                </a:solidFill>
                <a:latin typeface="Arial" panose="020B0604020202020204" pitchFamily="34" charset="0"/>
                <a:cs typeface="Arial" panose="020B0604020202020204" pitchFamily="34" charset="0"/>
              </a:rPr>
              <a:t>tablets/iPads</a:t>
            </a:r>
            <a:endParaRPr lang="en-US" sz="800" spc="-10" dirty="0">
              <a:solidFill>
                <a:srgbClr val="231F20"/>
              </a:solidFill>
              <a:latin typeface="Arial" panose="020B0604020202020204" pitchFamily="34" charset="0"/>
              <a:cs typeface="Arial" panose="020B0604020202020204" pitchFamily="34" charset="0"/>
            </a:endParaRPr>
          </a:p>
          <a:p>
            <a:pPr marL="76200" indent="-64135" algn="l">
              <a:spcBef>
                <a:spcPts val="325"/>
              </a:spcBef>
              <a:buFontTx/>
              <a:buChar char="•"/>
              <a:tabLst>
                <a:tab pos="76835" algn="l"/>
              </a:tabLst>
            </a:pPr>
            <a:r>
              <a:rPr lang="en-GB" sz="800" spc="-20" dirty="0">
                <a:solidFill>
                  <a:srgbClr val="231F20"/>
                </a:solidFill>
                <a:latin typeface="Arial" panose="020B0604020202020204" pitchFamily="34" charset="0"/>
                <a:cs typeface="Arial" panose="020B0604020202020204" pitchFamily="34" charset="0"/>
              </a:rPr>
              <a:t>Load</a:t>
            </a:r>
            <a:r>
              <a:rPr lang="en-GB" sz="800" spc="-25" dirty="0">
                <a:solidFill>
                  <a:srgbClr val="231F20"/>
                </a:solidFill>
                <a:latin typeface="Arial" panose="020B0604020202020204" pitchFamily="34" charset="0"/>
                <a:cs typeface="Arial" panose="020B0604020202020204" pitchFamily="34" charset="0"/>
              </a:rPr>
              <a:t> </a:t>
            </a:r>
            <a:r>
              <a:rPr lang="en-GB" sz="800" spc="-25" dirty="0" err="1">
                <a:solidFill>
                  <a:srgbClr val="231F20"/>
                </a:solidFill>
                <a:latin typeface="Arial" panose="020B0604020202020204" pitchFamily="34" charset="0"/>
                <a:cs typeface="Arial" panose="020B0604020202020204" pitchFamily="34" charset="0"/>
              </a:rPr>
              <a:t>Froggipedia</a:t>
            </a:r>
            <a:r>
              <a:rPr lang="en-GB" sz="800" spc="-15" dirty="0">
                <a:solidFill>
                  <a:srgbClr val="231F20"/>
                </a:solidFill>
                <a:latin typeface="Arial" panose="020B0604020202020204" pitchFamily="34" charset="0"/>
                <a:cs typeface="Arial" panose="020B0604020202020204" pitchFamily="34" charset="0"/>
              </a:rPr>
              <a:t> </a:t>
            </a:r>
            <a:r>
              <a:rPr lang="en-GB" sz="800" spc="-10" dirty="0">
                <a:solidFill>
                  <a:srgbClr val="231F20"/>
                </a:solidFill>
                <a:latin typeface="Arial" panose="020B0604020202020204" pitchFamily="34" charset="0"/>
                <a:cs typeface="Arial" panose="020B0604020202020204" pitchFamily="34" charset="0"/>
              </a:rPr>
              <a:t>and</a:t>
            </a:r>
            <a:r>
              <a:rPr lang="en-GB" sz="800" spc="-15" dirty="0">
                <a:solidFill>
                  <a:srgbClr val="231F20"/>
                </a:solidFill>
                <a:latin typeface="Arial" panose="020B0604020202020204" pitchFamily="34" charset="0"/>
                <a:cs typeface="Arial" panose="020B0604020202020204" pitchFamily="34" charset="0"/>
              </a:rPr>
              <a:t> </a:t>
            </a:r>
            <a:r>
              <a:rPr lang="en-GB" sz="800" spc="-20" dirty="0" err="1">
                <a:solidFill>
                  <a:srgbClr val="231F20"/>
                </a:solidFill>
                <a:latin typeface="Arial" panose="020B0604020202020204" pitchFamily="34" charset="0"/>
                <a:cs typeface="Arial" panose="020B0604020202020204" pitchFamily="34" charset="0"/>
              </a:rPr>
              <a:t>JigSpace</a:t>
            </a:r>
            <a:r>
              <a:rPr lang="en-GB" sz="800" spc="-15" dirty="0">
                <a:solidFill>
                  <a:srgbClr val="231F20"/>
                </a:solidFill>
                <a:latin typeface="Arial" panose="020B0604020202020204" pitchFamily="34" charset="0"/>
                <a:cs typeface="Arial" panose="020B0604020202020204" pitchFamily="34" charset="0"/>
              </a:rPr>
              <a:t> </a:t>
            </a:r>
            <a:r>
              <a:rPr lang="en-GB" sz="800" spc="-20" dirty="0">
                <a:solidFill>
                  <a:srgbClr val="231F20"/>
                </a:solidFill>
                <a:latin typeface="Arial" panose="020B0604020202020204" pitchFamily="34" charset="0"/>
                <a:cs typeface="Arial" panose="020B0604020202020204" pitchFamily="34" charset="0"/>
              </a:rPr>
              <a:t>onto</a:t>
            </a:r>
            <a:r>
              <a:rPr lang="en-GB" sz="800" spc="-15" dirty="0">
                <a:solidFill>
                  <a:srgbClr val="231F20"/>
                </a:solidFill>
                <a:latin typeface="Arial" panose="020B0604020202020204" pitchFamily="34" charset="0"/>
                <a:cs typeface="Arial" panose="020B0604020202020204" pitchFamily="34" charset="0"/>
              </a:rPr>
              <a:t> </a:t>
            </a:r>
            <a:r>
              <a:rPr lang="en-GB" sz="800" dirty="0">
                <a:solidFill>
                  <a:srgbClr val="231F20"/>
                </a:solidFill>
                <a:latin typeface="Arial" panose="020B0604020202020204" pitchFamily="34" charset="0"/>
                <a:cs typeface="Arial" panose="020B0604020202020204" pitchFamily="34" charset="0"/>
              </a:rPr>
              <a:t>1</a:t>
            </a:r>
            <a:r>
              <a:rPr lang="en-GB" sz="800" spc="-15" dirty="0">
                <a:solidFill>
                  <a:srgbClr val="231F20"/>
                </a:solidFill>
                <a:latin typeface="Arial" panose="020B0604020202020204" pitchFamily="34" charset="0"/>
                <a:cs typeface="Arial" panose="020B0604020202020204" pitchFamily="34" charset="0"/>
              </a:rPr>
              <a:t> </a:t>
            </a:r>
            <a:r>
              <a:rPr lang="en-GB" sz="800" dirty="0">
                <a:solidFill>
                  <a:srgbClr val="231F20"/>
                </a:solidFill>
                <a:latin typeface="Arial" panose="020B0604020202020204" pitchFamily="34" charset="0"/>
                <a:cs typeface="Arial" panose="020B0604020202020204" pitchFamily="34" charset="0"/>
              </a:rPr>
              <a:t>AR</a:t>
            </a:r>
            <a:r>
              <a:rPr lang="en-GB" sz="800" spc="-15" dirty="0">
                <a:solidFill>
                  <a:srgbClr val="231F20"/>
                </a:solidFill>
                <a:latin typeface="Arial" panose="020B0604020202020204" pitchFamily="34" charset="0"/>
                <a:cs typeface="Arial" panose="020B0604020202020204" pitchFamily="34" charset="0"/>
              </a:rPr>
              <a:t> </a:t>
            </a:r>
            <a:r>
              <a:rPr lang="en-GB" sz="800" spc="-25" dirty="0">
                <a:solidFill>
                  <a:srgbClr val="231F20"/>
                </a:solidFill>
                <a:latin typeface="Arial" panose="020B0604020202020204" pitchFamily="34" charset="0"/>
                <a:cs typeface="Arial" panose="020B0604020202020204" pitchFamily="34" charset="0"/>
              </a:rPr>
              <a:t>compatible</a:t>
            </a:r>
            <a:r>
              <a:rPr lang="en-GB" sz="800" spc="-15" dirty="0">
                <a:solidFill>
                  <a:srgbClr val="231F20"/>
                </a:solidFill>
                <a:latin typeface="Arial" panose="020B0604020202020204" pitchFamily="34" charset="0"/>
                <a:cs typeface="Arial" panose="020B0604020202020204" pitchFamily="34" charset="0"/>
              </a:rPr>
              <a:t> </a:t>
            </a:r>
            <a:r>
              <a:rPr lang="en-GB" sz="800" spc="-10" dirty="0">
                <a:solidFill>
                  <a:srgbClr val="231F20"/>
                </a:solidFill>
                <a:latin typeface="Arial" panose="020B0604020202020204" pitchFamily="34" charset="0"/>
                <a:cs typeface="Arial" panose="020B0604020202020204" pitchFamily="34" charset="0"/>
              </a:rPr>
              <a:t>device</a:t>
            </a:r>
            <a:endParaRPr sz="800" dirty="0">
              <a:latin typeface="Arial" panose="020B0604020202020204" pitchFamily="34" charset="0"/>
              <a:cs typeface="Arial" panose="020B0604020202020204" pitchFamily="34" charset="0"/>
            </a:endParaRPr>
          </a:p>
          <a:p>
            <a:pPr marL="76200" marR="141605" indent="-63500" algn="l">
              <a:lnSpc>
                <a:spcPct val="104200"/>
              </a:lnSpc>
              <a:spcBef>
                <a:spcPts val="285"/>
              </a:spcBef>
              <a:buChar char="•"/>
              <a:tabLst>
                <a:tab pos="76835" algn="l"/>
              </a:tabLst>
            </a:pPr>
            <a:r>
              <a:rPr sz="800" dirty="0">
                <a:solidFill>
                  <a:srgbClr val="231F20"/>
                </a:solidFill>
                <a:latin typeface="Arial" panose="020B0604020202020204" pitchFamily="34" charset="0"/>
                <a:cs typeface="Arial" panose="020B0604020202020204" pitchFamily="34" charset="0"/>
              </a:rPr>
              <a:t>Choose</a:t>
            </a:r>
            <a:r>
              <a:rPr sz="800" spc="-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a selection of</a:t>
            </a:r>
            <a:r>
              <a:rPr sz="800" spc="-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names of past</a:t>
            </a:r>
            <a:r>
              <a:rPr sz="800" spc="-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or present </a:t>
            </a:r>
            <a:r>
              <a:rPr sz="800" spc="-10" dirty="0">
                <a:solidFill>
                  <a:srgbClr val="231F20"/>
                </a:solidFill>
                <a:latin typeface="Arial" panose="020B0604020202020204" pitchFamily="34" charset="0"/>
                <a:cs typeface="Arial" panose="020B0604020202020204" pitchFamily="34" charset="0"/>
              </a:rPr>
              <a:t>workers </a:t>
            </a:r>
            <a:r>
              <a:rPr sz="800" dirty="0">
                <a:solidFill>
                  <a:srgbClr val="231F20"/>
                </a:solidFill>
                <a:latin typeface="Arial" panose="020B0604020202020204" pitchFamily="34" charset="0"/>
                <a:cs typeface="Arial" panose="020B0604020202020204" pitchFamily="34" charset="0"/>
              </a:rPr>
              <a:t>in</a:t>
            </a:r>
            <a:r>
              <a:rPr sz="800" spc="-1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tech who you</a:t>
            </a:r>
            <a:r>
              <a:rPr sz="800" spc="-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believe would interest</a:t>
            </a:r>
            <a:r>
              <a:rPr sz="800" spc="-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your class or </a:t>
            </a:r>
            <a:r>
              <a:rPr sz="800" spc="-25" dirty="0">
                <a:solidFill>
                  <a:srgbClr val="231F20"/>
                </a:solidFill>
                <a:latin typeface="Arial" panose="020B0604020202020204" pitchFamily="34" charset="0"/>
                <a:cs typeface="Arial" panose="020B0604020202020204" pitchFamily="34" charset="0"/>
              </a:rPr>
              <a:t>use</a:t>
            </a:r>
            <a:r>
              <a:rPr sz="800" dirty="0">
                <a:solidFill>
                  <a:srgbClr val="231F20"/>
                </a:solidFill>
                <a:latin typeface="Arial" panose="020B0604020202020204" pitchFamily="34" charset="0"/>
                <a:cs typeface="Arial" panose="020B0604020202020204" pitchFamily="34" charset="0"/>
              </a:rPr>
              <a:t> the ones on the </a:t>
            </a:r>
            <a:r>
              <a:rPr sz="800" spc="-10" dirty="0">
                <a:solidFill>
                  <a:srgbClr val="231F20"/>
                </a:solidFill>
                <a:latin typeface="Arial" panose="020B0604020202020204" pitchFamily="34" charset="0"/>
                <a:cs typeface="Arial" panose="020B0604020202020204" pitchFamily="34" charset="0"/>
              </a:rPr>
              <a:t>presentation</a:t>
            </a:r>
            <a:endParaRPr sz="800" dirty="0">
              <a:latin typeface="Arial" panose="020B0604020202020204" pitchFamily="34" charset="0"/>
              <a:cs typeface="Arial" panose="020B0604020202020204" pitchFamily="34" charset="0"/>
            </a:endParaRPr>
          </a:p>
        </p:txBody>
      </p:sp>
      <p:sp>
        <p:nvSpPr>
          <p:cNvPr id="7" name="object 7"/>
          <p:cNvSpPr txBox="1"/>
          <p:nvPr/>
        </p:nvSpPr>
        <p:spPr>
          <a:xfrm>
            <a:off x="538815" y="4718685"/>
            <a:ext cx="2755900" cy="1348740"/>
          </a:xfrm>
          <a:prstGeom prst="rect">
            <a:avLst/>
          </a:prstGeom>
        </p:spPr>
        <p:txBody>
          <a:bodyPr vert="horz" wrap="square" lIns="0" tIns="53340" rIns="0" bIns="0" rtlCol="0">
            <a:spAutoFit/>
          </a:bodyPr>
          <a:lstStyle/>
          <a:p>
            <a:pPr marL="12700" algn="l">
              <a:lnSpc>
                <a:spcPct val="100000"/>
              </a:lnSpc>
              <a:spcBef>
                <a:spcPts val="420"/>
              </a:spcBef>
            </a:pPr>
            <a:r>
              <a:rPr sz="800" b="1" dirty="0">
                <a:solidFill>
                  <a:srgbClr val="231F20"/>
                </a:solidFill>
                <a:latin typeface="Poppins"/>
                <a:cs typeface="Poppins"/>
              </a:rPr>
              <a:t>NATIONAL CURRICULUM </a:t>
            </a:r>
            <a:r>
              <a:rPr sz="800" b="1" spc="-10" dirty="0">
                <a:solidFill>
                  <a:srgbClr val="231F20"/>
                </a:solidFill>
                <a:latin typeface="Poppins"/>
                <a:cs typeface="Poppins"/>
              </a:rPr>
              <a:t>LINKS</a:t>
            </a:r>
            <a:endParaRPr sz="800" dirty="0">
              <a:latin typeface="Poppins"/>
              <a:cs typeface="Poppins"/>
            </a:endParaRPr>
          </a:p>
          <a:p>
            <a:pPr marL="12700" marR="529590" algn="l">
              <a:lnSpc>
                <a:spcPct val="104200"/>
              </a:lnSpc>
              <a:spcBef>
                <a:spcPts val="285"/>
              </a:spcBef>
            </a:pPr>
            <a:r>
              <a:rPr sz="800" b="1" dirty="0">
                <a:solidFill>
                  <a:srgbClr val="231F20"/>
                </a:solidFill>
                <a:latin typeface="Arial" panose="020B0604020202020204" pitchFamily="34" charset="0"/>
                <a:cs typeface="Arial" panose="020B0604020202020204" pitchFamily="34" charset="0"/>
              </a:rPr>
              <a:t>Computing</a:t>
            </a:r>
            <a:r>
              <a:rPr sz="800" b="1" spc="-10"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a:t>
            </a:r>
            <a:r>
              <a:rPr sz="800" spc="-10"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Pupils</a:t>
            </a:r>
            <a:r>
              <a:rPr sz="800" spc="-10"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are</a:t>
            </a:r>
            <a:r>
              <a:rPr sz="800" spc="-5" dirty="0">
                <a:solidFill>
                  <a:srgbClr val="231F20"/>
                </a:solidFill>
                <a:latin typeface="Arial" panose="020B0604020202020204" pitchFamily="34" charset="0"/>
                <a:cs typeface="Arial" panose="020B0604020202020204" pitchFamily="34" charset="0"/>
              </a:rPr>
              <a:t> </a:t>
            </a:r>
            <a:r>
              <a:rPr sz="800" spc="-10" dirty="0">
                <a:solidFill>
                  <a:srgbClr val="231F20"/>
                </a:solidFill>
                <a:latin typeface="Arial" panose="020B0604020202020204" pitchFamily="34" charset="0"/>
                <a:cs typeface="Arial" panose="020B0604020202020204" pitchFamily="34" charset="0"/>
              </a:rPr>
              <a:t>responsible, competent, </a:t>
            </a:r>
            <a:r>
              <a:rPr sz="800" dirty="0">
                <a:solidFill>
                  <a:srgbClr val="231F20"/>
                </a:solidFill>
                <a:latin typeface="Arial" panose="020B0604020202020204" pitchFamily="34" charset="0"/>
                <a:cs typeface="Arial" panose="020B0604020202020204" pitchFamily="34" charset="0"/>
              </a:rPr>
              <a:t>confident</a:t>
            </a:r>
            <a:r>
              <a:rPr sz="800" spc="-30"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and</a:t>
            </a:r>
            <a:r>
              <a:rPr sz="800" spc="-30"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creative</a:t>
            </a:r>
            <a:r>
              <a:rPr sz="800" spc="-30"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users</a:t>
            </a:r>
            <a:r>
              <a:rPr sz="800" spc="-2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of</a:t>
            </a:r>
            <a:r>
              <a:rPr sz="800" spc="-30"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information</a:t>
            </a:r>
            <a:r>
              <a:rPr sz="800" spc="-30" dirty="0">
                <a:solidFill>
                  <a:srgbClr val="231F20"/>
                </a:solidFill>
                <a:latin typeface="Arial" panose="020B0604020202020204" pitchFamily="34" charset="0"/>
                <a:cs typeface="Arial" panose="020B0604020202020204" pitchFamily="34" charset="0"/>
              </a:rPr>
              <a:t> </a:t>
            </a:r>
            <a:r>
              <a:rPr sz="800" spc="-25" dirty="0">
                <a:solidFill>
                  <a:srgbClr val="231F20"/>
                </a:solidFill>
                <a:latin typeface="Arial" panose="020B0604020202020204" pitchFamily="34" charset="0"/>
                <a:cs typeface="Arial" panose="020B0604020202020204" pitchFamily="34" charset="0"/>
              </a:rPr>
              <a:t>and</a:t>
            </a:r>
            <a:r>
              <a:rPr sz="800" spc="-10" dirty="0">
                <a:solidFill>
                  <a:srgbClr val="231F20"/>
                </a:solidFill>
                <a:latin typeface="Arial" panose="020B0604020202020204" pitchFamily="34" charset="0"/>
                <a:cs typeface="Arial" panose="020B0604020202020204" pitchFamily="34" charset="0"/>
              </a:rPr>
              <a:t> communication</a:t>
            </a:r>
            <a:r>
              <a:rPr sz="800" spc="70" dirty="0">
                <a:solidFill>
                  <a:srgbClr val="231F20"/>
                </a:solidFill>
                <a:latin typeface="Arial" panose="020B0604020202020204" pitchFamily="34" charset="0"/>
                <a:cs typeface="Arial" panose="020B0604020202020204" pitchFamily="34" charset="0"/>
              </a:rPr>
              <a:t> </a:t>
            </a:r>
            <a:r>
              <a:rPr sz="800" spc="-10" dirty="0">
                <a:solidFill>
                  <a:srgbClr val="231F20"/>
                </a:solidFill>
                <a:latin typeface="Arial" panose="020B0604020202020204" pitchFamily="34" charset="0"/>
                <a:cs typeface="Arial" panose="020B0604020202020204" pitchFamily="34" charset="0"/>
              </a:rPr>
              <a:t>technology</a:t>
            </a:r>
            <a:endParaRPr sz="800" dirty="0">
              <a:latin typeface="Arial" panose="020B0604020202020204" pitchFamily="34" charset="0"/>
              <a:cs typeface="Arial" panose="020B0604020202020204" pitchFamily="34" charset="0"/>
            </a:endParaRPr>
          </a:p>
          <a:p>
            <a:pPr marL="12700" marR="618490" algn="l">
              <a:lnSpc>
                <a:spcPct val="104200"/>
              </a:lnSpc>
              <a:spcBef>
                <a:spcPts val="284"/>
              </a:spcBef>
            </a:pPr>
            <a:r>
              <a:rPr sz="800" b="1" dirty="0">
                <a:solidFill>
                  <a:srgbClr val="231F20"/>
                </a:solidFill>
                <a:latin typeface="Arial" panose="020B0604020202020204" pitchFamily="34" charset="0"/>
                <a:cs typeface="Arial" panose="020B0604020202020204" pitchFamily="34" charset="0"/>
              </a:rPr>
              <a:t>Design</a:t>
            </a:r>
            <a:r>
              <a:rPr sz="800" b="1" spc="-15" dirty="0">
                <a:solidFill>
                  <a:srgbClr val="231F20"/>
                </a:solidFill>
                <a:latin typeface="Arial" panose="020B0604020202020204" pitchFamily="34" charset="0"/>
                <a:cs typeface="Arial" panose="020B0604020202020204" pitchFamily="34" charset="0"/>
              </a:rPr>
              <a:t> </a:t>
            </a:r>
            <a:r>
              <a:rPr sz="800" b="1" dirty="0">
                <a:solidFill>
                  <a:srgbClr val="231F20"/>
                </a:solidFill>
                <a:latin typeface="Arial" panose="020B0604020202020204" pitchFamily="34" charset="0"/>
                <a:cs typeface="Arial" panose="020B0604020202020204" pitchFamily="34" charset="0"/>
              </a:rPr>
              <a:t>and</a:t>
            </a:r>
            <a:r>
              <a:rPr sz="800" b="1" spc="-10" dirty="0">
                <a:solidFill>
                  <a:srgbClr val="231F20"/>
                </a:solidFill>
                <a:latin typeface="Arial" panose="020B0604020202020204" pitchFamily="34" charset="0"/>
                <a:cs typeface="Arial" panose="020B0604020202020204" pitchFamily="34" charset="0"/>
              </a:rPr>
              <a:t> </a:t>
            </a:r>
            <a:r>
              <a:rPr sz="800" b="1" dirty="0">
                <a:solidFill>
                  <a:srgbClr val="231F20"/>
                </a:solidFill>
                <a:latin typeface="Arial" panose="020B0604020202020204" pitchFamily="34" charset="0"/>
                <a:cs typeface="Arial" panose="020B0604020202020204" pitchFamily="34" charset="0"/>
              </a:rPr>
              <a:t>technology</a:t>
            </a:r>
            <a:r>
              <a:rPr sz="800" b="1" spc="-10"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a:t>
            </a:r>
            <a:r>
              <a:rPr sz="800" spc="-1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Investigate</a:t>
            </a:r>
            <a:r>
              <a:rPr sz="800" spc="-10"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new</a:t>
            </a:r>
            <a:r>
              <a:rPr sz="800" spc="-10" dirty="0">
                <a:solidFill>
                  <a:srgbClr val="231F20"/>
                </a:solidFill>
                <a:latin typeface="Arial" panose="020B0604020202020204" pitchFamily="34" charset="0"/>
                <a:cs typeface="Arial" panose="020B0604020202020204" pitchFamily="34" charset="0"/>
              </a:rPr>
              <a:t> </a:t>
            </a:r>
            <a:r>
              <a:rPr sz="800" spc="-25" dirty="0">
                <a:solidFill>
                  <a:srgbClr val="231F20"/>
                </a:solidFill>
                <a:latin typeface="Arial" panose="020B0604020202020204" pitchFamily="34" charset="0"/>
                <a:cs typeface="Arial" panose="020B0604020202020204" pitchFamily="34" charset="0"/>
              </a:rPr>
              <a:t>and</a:t>
            </a:r>
            <a:r>
              <a:rPr sz="800" dirty="0">
                <a:solidFill>
                  <a:srgbClr val="231F20"/>
                </a:solidFill>
                <a:latin typeface="Arial" panose="020B0604020202020204" pitchFamily="34" charset="0"/>
                <a:cs typeface="Arial" panose="020B0604020202020204" pitchFamily="34" charset="0"/>
              </a:rPr>
              <a:t> emerging</a:t>
            </a:r>
            <a:r>
              <a:rPr sz="800" spc="-25" dirty="0">
                <a:solidFill>
                  <a:srgbClr val="231F20"/>
                </a:solidFill>
                <a:latin typeface="Arial" panose="020B0604020202020204" pitchFamily="34" charset="0"/>
                <a:cs typeface="Arial" panose="020B0604020202020204" pitchFamily="34" charset="0"/>
              </a:rPr>
              <a:t> </a:t>
            </a:r>
            <a:r>
              <a:rPr sz="800" spc="-10" dirty="0">
                <a:solidFill>
                  <a:srgbClr val="231F20"/>
                </a:solidFill>
                <a:latin typeface="Arial" panose="020B0604020202020204" pitchFamily="34" charset="0"/>
                <a:cs typeface="Arial" panose="020B0604020202020204" pitchFamily="34" charset="0"/>
              </a:rPr>
              <a:t>technologies</a:t>
            </a:r>
            <a:endParaRPr sz="800" dirty="0">
              <a:latin typeface="Arial" panose="020B0604020202020204" pitchFamily="34" charset="0"/>
              <a:cs typeface="Arial" panose="020B0604020202020204" pitchFamily="34" charset="0"/>
            </a:endParaRPr>
          </a:p>
          <a:p>
            <a:pPr marL="12700" marR="5080" algn="l">
              <a:lnSpc>
                <a:spcPct val="104200"/>
              </a:lnSpc>
              <a:spcBef>
                <a:spcPts val="280"/>
              </a:spcBef>
            </a:pPr>
            <a:r>
              <a:rPr sz="800" b="1" dirty="0">
                <a:solidFill>
                  <a:srgbClr val="231F20"/>
                </a:solidFill>
                <a:latin typeface="Arial" panose="020B0604020202020204" pitchFamily="34" charset="0"/>
                <a:cs typeface="Arial" panose="020B0604020202020204" pitchFamily="34" charset="0"/>
              </a:rPr>
              <a:t>Spoken</a:t>
            </a:r>
            <a:r>
              <a:rPr sz="800" b="1" spc="-10" dirty="0">
                <a:solidFill>
                  <a:srgbClr val="231F20"/>
                </a:solidFill>
                <a:latin typeface="Arial" panose="020B0604020202020204" pitchFamily="34" charset="0"/>
                <a:cs typeface="Arial" panose="020B0604020202020204" pitchFamily="34" charset="0"/>
              </a:rPr>
              <a:t> English</a:t>
            </a:r>
            <a:r>
              <a:rPr sz="800" b="1" spc="-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a:t>
            </a:r>
            <a:r>
              <a:rPr sz="800" spc="-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Giving</a:t>
            </a:r>
            <a:r>
              <a:rPr sz="800" spc="-10"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short</a:t>
            </a:r>
            <a:r>
              <a:rPr sz="800" spc="-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speeches</a:t>
            </a:r>
            <a:r>
              <a:rPr sz="800" spc="-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and</a:t>
            </a:r>
            <a:r>
              <a:rPr sz="800" spc="-10" dirty="0">
                <a:solidFill>
                  <a:srgbClr val="231F20"/>
                </a:solidFill>
                <a:latin typeface="Arial" panose="020B0604020202020204" pitchFamily="34" charset="0"/>
                <a:cs typeface="Arial" panose="020B0604020202020204" pitchFamily="34" charset="0"/>
              </a:rPr>
              <a:t> presentations, </a:t>
            </a:r>
            <a:r>
              <a:rPr sz="800" dirty="0">
                <a:solidFill>
                  <a:srgbClr val="231F20"/>
                </a:solidFill>
                <a:latin typeface="Arial" panose="020B0604020202020204" pitchFamily="34" charset="0"/>
                <a:cs typeface="Arial" panose="020B0604020202020204" pitchFamily="34" charset="0"/>
              </a:rPr>
              <a:t>expressing</a:t>
            </a:r>
            <a:r>
              <a:rPr sz="800" spc="-1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their own</a:t>
            </a:r>
            <a:r>
              <a:rPr sz="800" spc="-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ideas and keeping</a:t>
            </a:r>
            <a:r>
              <a:rPr sz="800" spc="-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to the </a:t>
            </a:r>
            <a:r>
              <a:rPr sz="800" spc="-20" dirty="0">
                <a:solidFill>
                  <a:srgbClr val="231F20"/>
                </a:solidFill>
                <a:latin typeface="Arial" panose="020B0604020202020204" pitchFamily="34" charset="0"/>
                <a:cs typeface="Arial" panose="020B0604020202020204" pitchFamily="34" charset="0"/>
              </a:rPr>
              <a:t>point</a:t>
            </a:r>
            <a:endParaRPr sz="800" dirty="0">
              <a:latin typeface="Arial" panose="020B0604020202020204" pitchFamily="34" charset="0"/>
              <a:cs typeface="Arial" panose="020B0604020202020204" pitchFamily="34" charset="0"/>
            </a:endParaRPr>
          </a:p>
          <a:p>
            <a:pPr marL="12700" algn="l">
              <a:lnSpc>
                <a:spcPct val="100000"/>
              </a:lnSpc>
              <a:spcBef>
                <a:spcPts val="325"/>
              </a:spcBef>
            </a:pPr>
            <a:r>
              <a:rPr sz="800" b="1" dirty="0">
                <a:solidFill>
                  <a:srgbClr val="231F20"/>
                </a:solidFill>
                <a:latin typeface="Arial" panose="020B0604020202020204" pitchFamily="34" charset="0"/>
                <a:cs typeface="Arial" panose="020B0604020202020204" pitchFamily="34" charset="0"/>
              </a:rPr>
              <a:t>Science</a:t>
            </a:r>
            <a:r>
              <a:rPr sz="800" b="1" spc="-10"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 Biology (animal </a:t>
            </a:r>
            <a:r>
              <a:rPr sz="800" spc="-10" dirty="0">
                <a:solidFill>
                  <a:srgbClr val="231F20"/>
                </a:solidFill>
                <a:latin typeface="Arial" panose="020B0604020202020204" pitchFamily="34" charset="0"/>
                <a:cs typeface="Arial" panose="020B0604020202020204" pitchFamily="34" charset="0"/>
              </a:rPr>
              <a:t>anatomy)</a:t>
            </a:r>
            <a:endParaRPr sz="800" dirty="0">
              <a:latin typeface="Arial" panose="020B0604020202020204" pitchFamily="34" charset="0"/>
              <a:cs typeface="Arial" panose="020B0604020202020204" pitchFamily="34" charset="0"/>
            </a:endParaRPr>
          </a:p>
        </p:txBody>
      </p:sp>
      <p:pic>
        <p:nvPicPr>
          <p:cNvPr id="8" name="object 8"/>
          <p:cNvPicPr/>
          <p:nvPr/>
        </p:nvPicPr>
        <p:blipFill>
          <a:blip r:embed="rId2" cstate="print"/>
          <a:stretch>
            <a:fillRect/>
          </a:stretch>
        </p:blipFill>
        <p:spPr>
          <a:xfrm>
            <a:off x="6074994" y="359994"/>
            <a:ext cx="4257001" cy="1206017"/>
          </a:xfrm>
          <a:prstGeom prst="rect">
            <a:avLst/>
          </a:prstGeom>
        </p:spPr>
      </p:pic>
      <p:sp>
        <p:nvSpPr>
          <p:cNvPr id="9" name="object 9"/>
          <p:cNvSpPr txBox="1"/>
          <p:nvPr/>
        </p:nvSpPr>
        <p:spPr>
          <a:xfrm>
            <a:off x="3779999" y="1754257"/>
            <a:ext cx="116839" cy="375920"/>
          </a:xfrm>
          <a:prstGeom prst="rect">
            <a:avLst/>
          </a:prstGeom>
        </p:spPr>
        <p:txBody>
          <a:bodyPr vert="horz" wrap="square" lIns="0" tIns="12700" rIns="0" bIns="0" rtlCol="0">
            <a:spAutoFit/>
          </a:bodyPr>
          <a:lstStyle/>
          <a:p>
            <a:pPr algn="l">
              <a:lnSpc>
                <a:spcPct val="100000"/>
              </a:lnSpc>
              <a:spcBef>
                <a:spcPts val="100"/>
              </a:spcBef>
            </a:pPr>
            <a:r>
              <a:rPr sz="2300" b="1" dirty="0">
                <a:solidFill>
                  <a:srgbClr val="EB5750"/>
                </a:solidFill>
                <a:latin typeface="Poppins"/>
                <a:cs typeface="Poppins"/>
              </a:rPr>
              <a:t>1</a:t>
            </a:r>
            <a:endParaRPr sz="2300">
              <a:latin typeface="Poppins"/>
              <a:cs typeface="Poppins"/>
            </a:endParaRPr>
          </a:p>
        </p:txBody>
      </p:sp>
      <p:sp>
        <p:nvSpPr>
          <p:cNvPr id="10" name="object 10"/>
          <p:cNvSpPr txBox="1"/>
          <p:nvPr/>
        </p:nvSpPr>
        <p:spPr>
          <a:xfrm>
            <a:off x="3779999" y="2059057"/>
            <a:ext cx="1056640" cy="1025525"/>
          </a:xfrm>
          <a:prstGeom prst="rect">
            <a:avLst/>
          </a:prstGeom>
        </p:spPr>
        <p:txBody>
          <a:bodyPr vert="horz" wrap="square" lIns="0" tIns="17780" rIns="0" bIns="0" rtlCol="0">
            <a:spAutoFit/>
          </a:bodyPr>
          <a:lstStyle/>
          <a:p>
            <a:pPr marR="300355" algn="l">
              <a:lnSpc>
                <a:spcPts val="700"/>
              </a:lnSpc>
              <a:spcBef>
                <a:spcPts val="140"/>
              </a:spcBef>
            </a:pPr>
            <a:r>
              <a:rPr sz="600" b="1" dirty="0">
                <a:solidFill>
                  <a:srgbClr val="231F20"/>
                </a:solidFill>
                <a:latin typeface="Arial" panose="020B0604020202020204" pitchFamily="34" charset="0"/>
                <a:cs typeface="Arial" panose="020B0604020202020204" pitchFamily="34" charset="0"/>
              </a:rPr>
              <a:t>How</a:t>
            </a:r>
            <a:r>
              <a:rPr sz="600" b="1" spc="-5"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is tech used </a:t>
            </a:r>
            <a:r>
              <a:rPr sz="600" b="1" spc="-25" dirty="0">
                <a:solidFill>
                  <a:srgbClr val="231F20"/>
                </a:solidFill>
                <a:latin typeface="Arial" panose="020B0604020202020204" pitchFamily="34" charset="0"/>
                <a:cs typeface="Arial" panose="020B0604020202020204" pitchFamily="34" charset="0"/>
              </a:rPr>
              <a:t>for</a:t>
            </a:r>
            <a:r>
              <a:rPr sz="600" b="1" spc="500" dirty="0">
                <a:solidFill>
                  <a:srgbClr val="231F20"/>
                </a:solidFill>
                <a:latin typeface="Arial" panose="020B0604020202020204" pitchFamily="34" charset="0"/>
                <a:cs typeface="Arial" panose="020B0604020202020204" pitchFamily="34" charset="0"/>
              </a:rPr>
              <a:t> </a:t>
            </a:r>
            <a:r>
              <a:rPr sz="600" b="1" spc="-10" dirty="0">
                <a:solidFill>
                  <a:srgbClr val="231F20"/>
                </a:solidFill>
                <a:latin typeface="Arial" panose="020B0604020202020204" pitchFamily="34" charset="0"/>
                <a:cs typeface="Arial" panose="020B0604020202020204" pitchFamily="34" charset="0"/>
              </a:rPr>
              <a:t>Education?</a:t>
            </a:r>
            <a:r>
              <a:rPr sz="600" b="1" dirty="0">
                <a:solidFill>
                  <a:srgbClr val="231F20"/>
                </a:solidFill>
                <a:latin typeface="Arial" panose="020B0604020202020204" pitchFamily="34" charset="0"/>
                <a:cs typeface="Arial" panose="020B0604020202020204" pitchFamily="34" charset="0"/>
              </a:rPr>
              <a:t> (5</a:t>
            </a:r>
            <a:r>
              <a:rPr sz="600" b="1" spc="5" dirty="0">
                <a:solidFill>
                  <a:srgbClr val="231F20"/>
                </a:solidFill>
                <a:latin typeface="Arial" panose="020B0604020202020204" pitchFamily="34" charset="0"/>
                <a:cs typeface="Arial" panose="020B0604020202020204" pitchFamily="34" charset="0"/>
              </a:rPr>
              <a:t> </a:t>
            </a:r>
            <a:r>
              <a:rPr sz="600" b="1" spc="-20" dirty="0">
                <a:solidFill>
                  <a:srgbClr val="231F20"/>
                </a:solidFill>
                <a:latin typeface="Arial" panose="020B0604020202020204" pitchFamily="34" charset="0"/>
                <a:cs typeface="Arial" panose="020B0604020202020204" pitchFamily="34" charset="0"/>
              </a:rPr>
              <a:t>min)</a:t>
            </a:r>
            <a:endParaRPr sz="600" dirty="0">
              <a:latin typeface="Arial" panose="020B0604020202020204" pitchFamily="34" charset="0"/>
              <a:cs typeface="Arial" panose="020B0604020202020204" pitchFamily="34" charset="0"/>
            </a:endParaRPr>
          </a:p>
          <a:p>
            <a:pPr marR="15240" algn="l">
              <a:lnSpc>
                <a:spcPts val="700"/>
              </a:lnSpc>
              <a:spcBef>
                <a:spcPts val="280"/>
              </a:spcBef>
            </a:pPr>
            <a:r>
              <a:rPr sz="600" dirty="0">
                <a:solidFill>
                  <a:srgbClr val="231F20"/>
                </a:solidFill>
                <a:latin typeface="Arial" panose="020B0604020202020204" pitchFamily="34" charset="0"/>
                <a:cs typeface="Arial" panose="020B0604020202020204" pitchFamily="34" charset="0"/>
              </a:rPr>
              <a:t>Discuss the examples on </a:t>
            </a:r>
            <a:r>
              <a:rPr sz="600" spc="-25" dirty="0">
                <a:solidFill>
                  <a:srgbClr val="231F20"/>
                </a:solidFill>
                <a:latin typeface="Arial" panose="020B0604020202020204" pitchFamily="34" charset="0"/>
                <a:cs typeface="Arial" panose="020B0604020202020204" pitchFamily="34" charset="0"/>
              </a:rPr>
              <a:t>the</a:t>
            </a:r>
            <a:r>
              <a:rPr sz="600" spc="500"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PPT. </a:t>
            </a:r>
            <a:r>
              <a:rPr sz="600" dirty="0">
                <a:solidFill>
                  <a:srgbClr val="231F20"/>
                </a:solidFill>
                <a:latin typeface="Arial" panose="020B0604020202020204" pitchFamily="34" charset="0"/>
                <a:cs typeface="Arial" panose="020B0604020202020204" pitchFamily="34" charset="0"/>
              </a:rPr>
              <a:t>Can</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the</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students</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think</a:t>
            </a:r>
            <a:r>
              <a:rPr sz="600" spc="-5" dirty="0">
                <a:solidFill>
                  <a:srgbClr val="231F20"/>
                </a:solidFill>
                <a:latin typeface="Arial" panose="020B0604020202020204" pitchFamily="34" charset="0"/>
                <a:cs typeface="Arial" panose="020B0604020202020204" pitchFamily="34" charset="0"/>
              </a:rPr>
              <a:t> </a:t>
            </a:r>
            <a:r>
              <a:rPr sz="600" spc="-25" dirty="0">
                <a:solidFill>
                  <a:srgbClr val="231F20"/>
                </a:solidFill>
                <a:latin typeface="Arial" panose="020B0604020202020204" pitchFamily="34" charset="0"/>
                <a:cs typeface="Arial" panose="020B0604020202020204" pitchFamily="34" charset="0"/>
              </a:rPr>
              <a:t>of</a:t>
            </a:r>
            <a:r>
              <a:rPr sz="600" spc="5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any other </a:t>
            </a:r>
            <a:r>
              <a:rPr sz="600" spc="-10" dirty="0">
                <a:solidFill>
                  <a:srgbClr val="231F20"/>
                </a:solidFill>
                <a:latin typeface="Arial" panose="020B0604020202020204" pitchFamily="34" charset="0"/>
                <a:cs typeface="Arial" panose="020B0604020202020204" pitchFamily="34" charset="0"/>
              </a:rPr>
              <a:t>examples?</a:t>
            </a:r>
            <a:endParaRPr sz="600" dirty="0">
              <a:latin typeface="Arial" panose="020B0604020202020204" pitchFamily="34" charset="0"/>
              <a:cs typeface="Arial" panose="020B0604020202020204" pitchFamily="34" charset="0"/>
            </a:endParaRPr>
          </a:p>
          <a:p>
            <a:pPr marR="108585" algn="l">
              <a:lnSpc>
                <a:spcPts val="700"/>
              </a:lnSpc>
              <a:spcBef>
                <a:spcPts val="285"/>
              </a:spcBef>
            </a:pPr>
            <a:r>
              <a:rPr sz="600" dirty="0">
                <a:solidFill>
                  <a:srgbClr val="231F20"/>
                </a:solidFill>
                <a:latin typeface="Arial" panose="020B0604020202020204" pitchFamily="34" charset="0"/>
                <a:cs typeface="Arial" panose="020B0604020202020204" pitchFamily="34" charset="0"/>
              </a:rPr>
              <a:t>How is technology </a:t>
            </a:r>
            <a:r>
              <a:rPr sz="600" spc="-10" dirty="0">
                <a:solidFill>
                  <a:srgbClr val="231F20"/>
                </a:solidFill>
                <a:latin typeface="Arial" panose="020B0604020202020204" pitchFamily="34" charset="0"/>
                <a:cs typeface="Arial" panose="020B0604020202020204" pitchFamily="34" charset="0"/>
              </a:rPr>
              <a:t>shaping</a:t>
            </a:r>
            <a:r>
              <a:rPr sz="600" spc="5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the way teachers teach </a:t>
            </a:r>
            <a:r>
              <a:rPr sz="600" spc="-25" dirty="0">
                <a:solidFill>
                  <a:srgbClr val="231F20"/>
                </a:solidFill>
                <a:latin typeface="Arial" panose="020B0604020202020204" pitchFamily="34" charset="0"/>
                <a:cs typeface="Arial" panose="020B0604020202020204" pitchFamily="34" charset="0"/>
              </a:rPr>
              <a:t>and</a:t>
            </a:r>
            <a:r>
              <a:rPr sz="600" spc="5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children</a:t>
            </a:r>
            <a:r>
              <a:rPr sz="600" spc="-15"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learn?</a:t>
            </a:r>
            <a:endParaRPr sz="600" dirty="0">
              <a:latin typeface="Arial" panose="020B0604020202020204" pitchFamily="34" charset="0"/>
              <a:cs typeface="Arial" panose="020B0604020202020204" pitchFamily="34" charset="0"/>
            </a:endParaRPr>
          </a:p>
          <a:p>
            <a:pPr marR="5080" algn="l">
              <a:lnSpc>
                <a:spcPts val="700"/>
              </a:lnSpc>
              <a:spcBef>
                <a:spcPts val="285"/>
              </a:spcBef>
            </a:pPr>
            <a:r>
              <a:rPr sz="600" spc="-10" dirty="0">
                <a:solidFill>
                  <a:srgbClr val="231F20"/>
                </a:solidFill>
                <a:latin typeface="Arial" panose="020B0604020202020204" pitchFamily="34" charset="0"/>
                <a:cs typeface="Arial" panose="020B0604020202020204" pitchFamily="34" charset="0"/>
              </a:rPr>
              <a:t>How</a:t>
            </a:r>
            <a:r>
              <a:rPr sz="600" spc="-5"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has</a:t>
            </a:r>
            <a:r>
              <a:rPr sz="600" spc="-5" dirty="0">
                <a:solidFill>
                  <a:srgbClr val="231F20"/>
                </a:solidFill>
                <a:latin typeface="Arial" panose="020B0604020202020204" pitchFamily="34" charset="0"/>
                <a:cs typeface="Arial" panose="020B0604020202020204" pitchFamily="34" charset="0"/>
              </a:rPr>
              <a:t> </a:t>
            </a:r>
            <a:r>
              <a:rPr sz="600" spc="-20" dirty="0">
                <a:solidFill>
                  <a:srgbClr val="231F20"/>
                </a:solidFill>
                <a:latin typeface="Arial" panose="020B0604020202020204" pitchFamily="34" charset="0"/>
                <a:cs typeface="Arial" panose="020B0604020202020204" pitchFamily="34" charset="0"/>
              </a:rPr>
              <a:t>technology</a:t>
            </a:r>
            <a:r>
              <a:rPr sz="600"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changed</a:t>
            </a:r>
            <a:r>
              <a:rPr sz="600" spc="500" dirty="0">
                <a:solidFill>
                  <a:srgbClr val="231F20"/>
                </a:solidFill>
                <a:latin typeface="Arial" panose="020B0604020202020204" pitchFamily="34" charset="0"/>
                <a:cs typeface="Arial" panose="020B0604020202020204" pitchFamily="34" charset="0"/>
              </a:rPr>
              <a:t> </a:t>
            </a:r>
            <a:r>
              <a:rPr sz="600" spc="-20" dirty="0">
                <a:solidFill>
                  <a:srgbClr val="231F20"/>
                </a:solidFill>
                <a:latin typeface="Arial" panose="020B0604020202020204" pitchFamily="34" charset="0"/>
                <a:cs typeface="Arial" panose="020B0604020202020204" pitchFamily="34" charset="0"/>
              </a:rPr>
              <a:t>whilst</a:t>
            </a:r>
            <a:r>
              <a:rPr sz="600" spc="-35"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you</a:t>
            </a:r>
            <a:r>
              <a:rPr sz="600" spc="-20"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have</a:t>
            </a:r>
            <a:r>
              <a:rPr sz="600" spc="-20"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been</a:t>
            </a:r>
            <a:r>
              <a:rPr sz="600" spc="-2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at</a:t>
            </a:r>
            <a:r>
              <a:rPr sz="600" spc="-20" dirty="0">
                <a:solidFill>
                  <a:srgbClr val="231F20"/>
                </a:solidFill>
                <a:latin typeface="Arial" panose="020B0604020202020204" pitchFamily="34" charset="0"/>
                <a:cs typeface="Arial" panose="020B0604020202020204" pitchFamily="34" charset="0"/>
              </a:rPr>
              <a:t> school?</a:t>
            </a:r>
            <a:endParaRPr sz="600" dirty="0">
              <a:latin typeface="Arial" panose="020B0604020202020204" pitchFamily="34" charset="0"/>
              <a:cs typeface="Arial" panose="020B0604020202020204" pitchFamily="34" charset="0"/>
            </a:endParaRPr>
          </a:p>
        </p:txBody>
      </p:sp>
      <p:sp>
        <p:nvSpPr>
          <p:cNvPr id="11" name="object 11"/>
          <p:cNvSpPr txBox="1"/>
          <p:nvPr/>
        </p:nvSpPr>
        <p:spPr>
          <a:xfrm>
            <a:off x="6490475" y="1744732"/>
            <a:ext cx="196215" cy="375920"/>
          </a:xfrm>
          <a:prstGeom prst="rect">
            <a:avLst/>
          </a:prstGeom>
        </p:spPr>
        <p:txBody>
          <a:bodyPr vert="horz" wrap="square" lIns="0" tIns="12700" rIns="0" bIns="0" rtlCol="0">
            <a:spAutoFit/>
          </a:bodyPr>
          <a:lstStyle/>
          <a:p>
            <a:pPr algn="l">
              <a:lnSpc>
                <a:spcPct val="100000"/>
              </a:lnSpc>
              <a:spcBef>
                <a:spcPts val="100"/>
              </a:spcBef>
            </a:pPr>
            <a:r>
              <a:rPr sz="2300" b="1" dirty="0">
                <a:solidFill>
                  <a:srgbClr val="EB5750"/>
                </a:solidFill>
                <a:latin typeface="Poppins"/>
                <a:cs typeface="Poppins"/>
              </a:rPr>
              <a:t>6</a:t>
            </a:r>
            <a:endParaRPr sz="2300">
              <a:latin typeface="Poppins"/>
              <a:cs typeface="Poppins"/>
            </a:endParaRPr>
          </a:p>
        </p:txBody>
      </p:sp>
      <p:sp>
        <p:nvSpPr>
          <p:cNvPr id="12" name="object 12"/>
          <p:cNvSpPr txBox="1"/>
          <p:nvPr/>
        </p:nvSpPr>
        <p:spPr>
          <a:xfrm>
            <a:off x="6490477" y="2016072"/>
            <a:ext cx="2361565" cy="1308735"/>
          </a:xfrm>
          <a:prstGeom prst="rect">
            <a:avLst/>
          </a:prstGeom>
        </p:spPr>
        <p:txBody>
          <a:bodyPr vert="horz" wrap="square" lIns="0" tIns="45720" rIns="0" bIns="0" rtlCol="0">
            <a:spAutoFit/>
          </a:bodyPr>
          <a:lstStyle/>
          <a:p>
            <a:pPr algn="l">
              <a:lnSpc>
                <a:spcPct val="100000"/>
              </a:lnSpc>
              <a:spcBef>
                <a:spcPts val="360"/>
              </a:spcBef>
            </a:pPr>
            <a:r>
              <a:rPr sz="600" b="1" dirty="0">
                <a:solidFill>
                  <a:srgbClr val="231F20"/>
                </a:solidFill>
                <a:latin typeface="Arial" panose="020B0604020202020204" pitchFamily="34" charset="0"/>
                <a:cs typeface="Arial" panose="020B0604020202020204" pitchFamily="34" charset="0"/>
              </a:rPr>
              <a:t>ChatterPix</a:t>
            </a:r>
            <a:r>
              <a:rPr sz="600" b="1" spc="-15"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Kids</a:t>
            </a:r>
            <a:r>
              <a:rPr sz="600" b="1" spc="-10"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(40</a:t>
            </a:r>
            <a:r>
              <a:rPr sz="600" b="1" spc="-10"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min)</a:t>
            </a:r>
            <a:r>
              <a:rPr sz="600" b="1" spc="145" dirty="0">
                <a:solidFill>
                  <a:srgbClr val="231F20"/>
                </a:solidFill>
                <a:latin typeface="Arial" panose="020B0604020202020204" pitchFamily="34" charset="0"/>
                <a:cs typeface="Arial" panose="020B0604020202020204" pitchFamily="34" charset="0"/>
              </a:rPr>
              <a:t> </a:t>
            </a:r>
            <a:r>
              <a:rPr sz="600" i="1" spc="-10" dirty="0">
                <a:solidFill>
                  <a:srgbClr val="231F20"/>
                </a:solidFill>
                <a:latin typeface="Arial" panose="020B0604020202020204" pitchFamily="34" charset="0"/>
                <a:cs typeface="Arial" panose="020B0604020202020204" pitchFamily="34" charset="0"/>
              </a:rPr>
              <a:t>Works </a:t>
            </a:r>
            <a:r>
              <a:rPr sz="600" i="1" dirty="0">
                <a:solidFill>
                  <a:srgbClr val="231F20"/>
                </a:solidFill>
                <a:latin typeface="Arial" panose="020B0604020202020204" pitchFamily="34" charset="0"/>
                <a:cs typeface="Arial" panose="020B0604020202020204" pitchFamily="34" charset="0"/>
              </a:rPr>
              <a:t>on</a:t>
            </a:r>
            <a:r>
              <a:rPr sz="600" i="1" spc="-15" dirty="0">
                <a:solidFill>
                  <a:srgbClr val="231F20"/>
                </a:solidFill>
                <a:latin typeface="Arial" panose="020B0604020202020204" pitchFamily="34" charset="0"/>
                <a:cs typeface="Arial" panose="020B0604020202020204" pitchFamily="34" charset="0"/>
              </a:rPr>
              <a:t> </a:t>
            </a:r>
            <a:r>
              <a:rPr sz="600" i="1" dirty="0">
                <a:solidFill>
                  <a:srgbClr val="231F20"/>
                </a:solidFill>
                <a:latin typeface="Arial" panose="020B0604020202020204" pitchFamily="34" charset="0"/>
                <a:cs typeface="Arial" panose="020B0604020202020204" pitchFamily="34" charset="0"/>
              </a:rPr>
              <a:t>older</a:t>
            </a:r>
            <a:r>
              <a:rPr sz="600" i="1" spc="-10" dirty="0">
                <a:solidFill>
                  <a:srgbClr val="231F20"/>
                </a:solidFill>
                <a:latin typeface="Arial" panose="020B0604020202020204" pitchFamily="34" charset="0"/>
                <a:cs typeface="Arial" panose="020B0604020202020204" pitchFamily="34" charset="0"/>
              </a:rPr>
              <a:t> iPads</a:t>
            </a:r>
            <a:endParaRPr sz="600" dirty="0">
              <a:latin typeface="Arial" panose="020B0604020202020204" pitchFamily="34" charset="0"/>
              <a:cs typeface="Arial" panose="020B0604020202020204" pitchFamily="34" charset="0"/>
            </a:endParaRPr>
          </a:p>
          <a:p>
            <a:pPr algn="l">
              <a:lnSpc>
                <a:spcPct val="100000"/>
              </a:lnSpc>
              <a:spcBef>
                <a:spcPts val="265"/>
              </a:spcBef>
            </a:pPr>
            <a:r>
              <a:rPr sz="600" dirty="0">
                <a:solidFill>
                  <a:srgbClr val="231F20"/>
                </a:solidFill>
                <a:latin typeface="Arial" panose="020B0604020202020204" pitchFamily="34" charset="0"/>
                <a:cs typeface="Arial" panose="020B0604020202020204" pitchFamily="34" charset="0"/>
              </a:rPr>
              <a:t>Show the students how to use ChatterPix </a:t>
            </a:r>
            <a:r>
              <a:rPr sz="600" spc="-10" dirty="0">
                <a:solidFill>
                  <a:srgbClr val="231F20"/>
                </a:solidFill>
                <a:latin typeface="Arial" panose="020B0604020202020204" pitchFamily="34" charset="0"/>
                <a:cs typeface="Arial" panose="020B0604020202020204" pitchFamily="34" charset="0"/>
              </a:rPr>
              <a:t>Kids.</a:t>
            </a:r>
            <a:endParaRPr sz="600" dirty="0">
              <a:latin typeface="Arial" panose="020B0604020202020204" pitchFamily="34" charset="0"/>
              <a:cs typeface="Arial" panose="020B0604020202020204" pitchFamily="34" charset="0"/>
            </a:endParaRPr>
          </a:p>
          <a:p>
            <a:pPr marR="5080" algn="l">
              <a:lnSpc>
                <a:spcPts val="700"/>
              </a:lnSpc>
              <a:spcBef>
                <a:spcPts val="305"/>
              </a:spcBef>
            </a:pPr>
            <a:r>
              <a:rPr sz="600" dirty="0">
                <a:solidFill>
                  <a:srgbClr val="231F20"/>
                </a:solidFill>
                <a:latin typeface="Arial" panose="020B0604020202020204" pitchFamily="34" charset="0"/>
                <a:cs typeface="Arial" panose="020B0604020202020204" pitchFamily="34" charset="0"/>
              </a:rPr>
              <a:t>Explain</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that</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they are</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going to</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work in</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pairs/small groups.</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They </a:t>
            </a:r>
            <a:r>
              <a:rPr sz="600" spc="-25" dirty="0">
                <a:solidFill>
                  <a:srgbClr val="231F20"/>
                </a:solidFill>
                <a:latin typeface="Arial" panose="020B0604020202020204" pitchFamily="34" charset="0"/>
                <a:cs typeface="Arial" panose="020B0604020202020204" pitchFamily="34" charset="0"/>
              </a:rPr>
              <a:t>are</a:t>
            </a:r>
            <a:r>
              <a:rPr sz="600" spc="5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going</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to</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be</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given</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the</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name</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of</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a</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person</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working</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in</a:t>
            </a:r>
            <a:r>
              <a:rPr sz="600" spc="5"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technology.</a:t>
            </a:r>
            <a:r>
              <a:rPr sz="600" spc="10"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Their</a:t>
            </a:r>
            <a:r>
              <a:rPr sz="600" spc="5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task</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is to create</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a ChatterPix of that</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person talking about </a:t>
            </a:r>
            <a:r>
              <a:rPr sz="600" spc="-10" dirty="0">
                <a:solidFill>
                  <a:srgbClr val="231F20"/>
                </a:solidFill>
                <a:latin typeface="Arial" panose="020B0604020202020204" pitchFamily="34" charset="0"/>
                <a:cs typeface="Arial" panose="020B0604020202020204" pitchFamily="34" charset="0"/>
              </a:rPr>
              <a:t>themselves</a:t>
            </a:r>
            <a:r>
              <a:rPr sz="600" spc="5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and</a:t>
            </a:r>
            <a:r>
              <a:rPr sz="600" spc="-1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their </a:t>
            </a:r>
            <a:r>
              <a:rPr sz="600" spc="-10" dirty="0">
                <a:solidFill>
                  <a:srgbClr val="231F20"/>
                </a:solidFill>
                <a:latin typeface="Arial" panose="020B0604020202020204" pitchFamily="34" charset="0"/>
                <a:cs typeface="Arial" panose="020B0604020202020204" pitchFamily="34" charset="0"/>
              </a:rPr>
              <a:t>career.</a:t>
            </a:r>
            <a:endParaRPr sz="600" dirty="0">
              <a:latin typeface="Arial" panose="020B0604020202020204" pitchFamily="34" charset="0"/>
              <a:cs typeface="Arial" panose="020B0604020202020204" pitchFamily="34" charset="0"/>
            </a:endParaRPr>
          </a:p>
          <a:p>
            <a:pPr marR="40005" algn="l">
              <a:lnSpc>
                <a:spcPts val="700"/>
              </a:lnSpc>
              <a:spcBef>
                <a:spcPts val="280"/>
              </a:spcBef>
            </a:pPr>
            <a:r>
              <a:rPr sz="600" spc="-30" dirty="0">
                <a:solidFill>
                  <a:srgbClr val="231F20"/>
                </a:solidFill>
                <a:latin typeface="Arial" panose="020B0604020202020204" pitchFamily="34" charset="0"/>
                <a:cs typeface="Arial" panose="020B0604020202020204" pitchFamily="34" charset="0"/>
              </a:rPr>
              <a:t>To</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do</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this they</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will need</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to research</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the</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person, write</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a script</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in </a:t>
            </a:r>
            <a:r>
              <a:rPr sz="600" spc="-25" dirty="0">
                <a:solidFill>
                  <a:srgbClr val="231F20"/>
                </a:solidFill>
                <a:latin typeface="Arial" panose="020B0604020202020204" pitchFamily="34" charset="0"/>
                <a:cs typeface="Arial" panose="020B0604020202020204" pitchFamily="34" charset="0"/>
              </a:rPr>
              <a:t>the</a:t>
            </a:r>
            <a:r>
              <a:rPr sz="600" spc="5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first</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person,</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take</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a</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picture</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of</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the</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person</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(from</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screen</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to</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screen)</a:t>
            </a:r>
            <a:r>
              <a:rPr sz="600" spc="-5" dirty="0">
                <a:solidFill>
                  <a:srgbClr val="231F20"/>
                </a:solidFill>
                <a:latin typeface="Arial" panose="020B0604020202020204" pitchFamily="34" charset="0"/>
                <a:cs typeface="Arial" panose="020B0604020202020204" pitchFamily="34" charset="0"/>
              </a:rPr>
              <a:t> </a:t>
            </a:r>
            <a:r>
              <a:rPr sz="600" spc="-25" dirty="0">
                <a:solidFill>
                  <a:srgbClr val="231F20"/>
                </a:solidFill>
                <a:latin typeface="Arial" panose="020B0604020202020204" pitchFamily="34" charset="0"/>
                <a:cs typeface="Arial" panose="020B0604020202020204" pitchFamily="34" charset="0"/>
              </a:rPr>
              <a:t>and</a:t>
            </a:r>
            <a:r>
              <a:rPr sz="600" spc="5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record</a:t>
            </a:r>
            <a:r>
              <a:rPr sz="600" spc="-1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their</a:t>
            </a:r>
            <a:r>
              <a:rPr sz="600" spc="-15" dirty="0">
                <a:solidFill>
                  <a:srgbClr val="231F20"/>
                </a:solidFill>
                <a:latin typeface="Arial" panose="020B0604020202020204" pitchFamily="34" charset="0"/>
                <a:cs typeface="Arial" panose="020B0604020202020204" pitchFamily="34" charset="0"/>
              </a:rPr>
              <a:t> </a:t>
            </a:r>
            <a:r>
              <a:rPr sz="600" spc="-10" dirty="0" err="1">
                <a:solidFill>
                  <a:srgbClr val="231F20"/>
                </a:solidFill>
                <a:latin typeface="Arial" panose="020B0604020202020204" pitchFamily="34" charset="0"/>
                <a:cs typeface="Arial" panose="020B0604020202020204" pitchFamily="34" charset="0"/>
              </a:rPr>
              <a:t>Chatter</a:t>
            </a:r>
            <a:r>
              <a:rPr lang="en-US" sz="600" spc="-10" dirty="0" err="1">
                <a:solidFill>
                  <a:srgbClr val="231F20"/>
                </a:solidFill>
                <a:latin typeface="Arial" panose="020B0604020202020204" pitchFamily="34" charset="0"/>
                <a:cs typeface="Arial" panose="020B0604020202020204" pitchFamily="34" charset="0"/>
              </a:rPr>
              <a:t>P</a:t>
            </a:r>
            <a:r>
              <a:rPr sz="600" spc="-10" dirty="0" err="1">
                <a:solidFill>
                  <a:srgbClr val="231F20"/>
                </a:solidFill>
                <a:latin typeface="Arial" panose="020B0604020202020204" pitchFamily="34" charset="0"/>
                <a:cs typeface="Arial" panose="020B0604020202020204" pitchFamily="34" charset="0"/>
              </a:rPr>
              <a:t>ix</a:t>
            </a:r>
            <a:r>
              <a:rPr sz="600" spc="-10" dirty="0">
                <a:solidFill>
                  <a:srgbClr val="231F20"/>
                </a:solidFill>
                <a:latin typeface="Arial" panose="020B0604020202020204" pitchFamily="34" charset="0"/>
                <a:cs typeface="Arial" panose="020B0604020202020204" pitchFamily="34" charset="0"/>
              </a:rPr>
              <a:t>.</a:t>
            </a:r>
            <a:endParaRPr sz="600" dirty="0">
              <a:latin typeface="Arial" panose="020B0604020202020204" pitchFamily="34" charset="0"/>
              <a:cs typeface="Arial" panose="020B0604020202020204" pitchFamily="34" charset="0"/>
            </a:endParaRPr>
          </a:p>
          <a:p>
            <a:pPr algn="l">
              <a:lnSpc>
                <a:spcPct val="100000"/>
              </a:lnSpc>
              <a:spcBef>
                <a:spcPts val="245"/>
              </a:spcBef>
            </a:pPr>
            <a:r>
              <a:rPr sz="600" dirty="0">
                <a:solidFill>
                  <a:srgbClr val="231F20"/>
                </a:solidFill>
                <a:latin typeface="Arial" panose="020B0604020202020204" pitchFamily="34" charset="0"/>
                <a:cs typeface="Arial" panose="020B0604020202020204" pitchFamily="34" charset="0"/>
              </a:rPr>
              <a:t>Students</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to</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then</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share</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with</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the</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class</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through</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mirroring</a:t>
            </a:r>
            <a:r>
              <a:rPr sz="600" spc="-5"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device.</a:t>
            </a:r>
            <a:endParaRPr sz="600" dirty="0">
              <a:latin typeface="Arial" panose="020B0604020202020204" pitchFamily="34" charset="0"/>
              <a:cs typeface="Arial" panose="020B0604020202020204" pitchFamily="34" charset="0"/>
            </a:endParaRPr>
          </a:p>
          <a:p>
            <a:pPr marR="71120" algn="l">
              <a:lnSpc>
                <a:spcPts val="700"/>
              </a:lnSpc>
              <a:spcBef>
                <a:spcPts val="305"/>
              </a:spcBef>
            </a:pPr>
            <a:r>
              <a:rPr sz="600" dirty="0">
                <a:solidFill>
                  <a:srgbClr val="231F20"/>
                </a:solidFill>
                <a:latin typeface="Arial" panose="020B0604020202020204" pitchFamily="34" charset="0"/>
                <a:cs typeface="Arial" panose="020B0604020202020204" pitchFamily="34" charset="0"/>
              </a:rPr>
              <a:t>Discuss</a:t>
            </a:r>
            <a:r>
              <a:rPr lang="en-GB" sz="600" dirty="0">
                <a:solidFill>
                  <a:srgbClr val="231F20"/>
                </a:solidFill>
                <a:latin typeface="Arial" panose="020B0604020202020204" pitchFamily="34" charset="0"/>
                <a:cs typeface="Arial" panose="020B0604020202020204" pitchFamily="34" charset="0"/>
              </a:rPr>
              <a:t>: What other ways </a:t>
            </a:r>
            <a:r>
              <a:rPr sz="600" dirty="0">
                <a:solidFill>
                  <a:srgbClr val="231F20"/>
                </a:solidFill>
                <a:latin typeface="Arial" panose="020B0604020202020204" pitchFamily="34" charset="0"/>
                <a:cs typeface="Arial" panose="020B0604020202020204" pitchFamily="34" charset="0"/>
              </a:rPr>
              <a:t>do you think we could use </a:t>
            </a:r>
            <a:r>
              <a:rPr sz="600" dirty="0" err="1">
                <a:solidFill>
                  <a:srgbClr val="231F20"/>
                </a:solidFill>
                <a:latin typeface="Arial" panose="020B0604020202020204" pitchFamily="34" charset="0"/>
                <a:cs typeface="Arial" panose="020B0604020202020204" pitchFamily="34" charset="0"/>
              </a:rPr>
              <a:t>ChatterPix</a:t>
            </a:r>
            <a:r>
              <a:rPr sz="600" dirty="0">
                <a:solidFill>
                  <a:srgbClr val="231F20"/>
                </a:solidFill>
                <a:latin typeface="Arial" panose="020B0604020202020204" pitchFamily="34" charset="0"/>
                <a:cs typeface="Arial" panose="020B0604020202020204" pitchFamily="34" charset="0"/>
              </a:rPr>
              <a:t> </a:t>
            </a:r>
            <a:r>
              <a:rPr sz="600" spc="-25" dirty="0" err="1">
                <a:solidFill>
                  <a:srgbClr val="231F20"/>
                </a:solidFill>
                <a:latin typeface="Arial" panose="020B0604020202020204" pitchFamily="34" charset="0"/>
                <a:cs typeface="Arial" panose="020B0604020202020204" pitchFamily="34" charset="0"/>
              </a:rPr>
              <a:t>i</a:t>
            </a:r>
            <a:r>
              <a:rPr lang="en-GB" sz="600" spc="-25" dirty="0">
                <a:solidFill>
                  <a:srgbClr val="231F20"/>
                </a:solidFill>
                <a:latin typeface="Arial" panose="020B0604020202020204" pitchFamily="34" charset="0"/>
                <a:cs typeface="Arial" panose="020B0604020202020204" pitchFamily="34" charset="0"/>
              </a:rPr>
              <a:t>n </a:t>
            </a:r>
            <a:r>
              <a:rPr sz="600" dirty="0">
                <a:solidFill>
                  <a:srgbClr val="231F20"/>
                </a:solidFill>
                <a:latin typeface="Arial" panose="020B0604020202020204" pitchFamily="34" charset="0"/>
                <a:cs typeface="Arial" panose="020B0604020202020204" pitchFamily="34" charset="0"/>
              </a:rPr>
              <a:t>our </a:t>
            </a:r>
            <a:r>
              <a:rPr sz="600" spc="-10" dirty="0">
                <a:solidFill>
                  <a:srgbClr val="231F20"/>
                </a:solidFill>
                <a:latin typeface="Arial" panose="020B0604020202020204" pitchFamily="34" charset="0"/>
                <a:cs typeface="Arial" panose="020B0604020202020204" pitchFamily="34" charset="0"/>
              </a:rPr>
              <a:t>lessons</a:t>
            </a:r>
            <a:r>
              <a:rPr lang="en-GB" sz="600" spc="-10" dirty="0">
                <a:solidFill>
                  <a:srgbClr val="231F20"/>
                </a:solidFill>
                <a:latin typeface="Arial" panose="020B0604020202020204" pitchFamily="34" charset="0"/>
                <a:cs typeface="Arial" panose="020B0604020202020204" pitchFamily="34" charset="0"/>
              </a:rPr>
              <a:t>?</a:t>
            </a:r>
            <a:endParaRPr sz="600" dirty="0">
              <a:latin typeface="Arial" panose="020B0604020202020204" pitchFamily="34" charset="0"/>
              <a:cs typeface="Arial" panose="020B0604020202020204" pitchFamily="34" charset="0"/>
            </a:endParaRPr>
          </a:p>
        </p:txBody>
      </p:sp>
      <p:sp>
        <p:nvSpPr>
          <p:cNvPr id="13" name="object 13"/>
          <p:cNvSpPr txBox="1"/>
          <p:nvPr/>
        </p:nvSpPr>
        <p:spPr>
          <a:xfrm>
            <a:off x="6508612" y="3839300"/>
            <a:ext cx="1026794" cy="1646605"/>
          </a:xfrm>
          <a:prstGeom prst="rect">
            <a:avLst/>
          </a:prstGeom>
        </p:spPr>
        <p:txBody>
          <a:bodyPr vert="horz" wrap="square" lIns="0" tIns="17780" rIns="0" bIns="0" rtlCol="0">
            <a:spAutoFit/>
          </a:bodyPr>
          <a:lstStyle/>
          <a:p>
            <a:pPr marR="129539" algn="l">
              <a:lnSpc>
                <a:spcPts val="700"/>
              </a:lnSpc>
              <a:spcBef>
                <a:spcPts val="140"/>
              </a:spcBef>
            </a:pPr>
            <a:r>
              <a:rPr sz="600" b="1" dirty="0">
                <a:solidFill>
                  <a:srgbClr val="231F20"/>
                </a:solidFill>
                <a:latin typeface="Arial" panose="020B0604020202020204" pitchFamily="34" charset="0"/>
                <a:cs typeface="Arial" panose="020B0604020202020204" pitchFamily="34" charset="0"/>
              </a:rPr>
              <a:t>The</a:t>
            </a:r>
            <a:r>
              <a:rPr sz="600" b="1" spc="-15"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Future</a:t>
            </a:r>
            <a:r>
              <a:rPr sz="600" b="1" spc="-15"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of</a:t>
            </a:r>
            <a:r>
              <a:rPr sz="600" b="1" spc="-15" dirty="0">
                <a:solidFill>
                  <a:srgbClr val="231F20"/>
                </a:solidFill>
                <a:latin typeface="Arial" panose="020B0604020202020204" pitchFamily="34" charset="0"/>
                <a:cs typeface="Arial" panose="020B0604020202020204" pitchFamily="34" charset="0"/>
              </a:rPr>
              <a:t> </a:t>
            </a:r>
            <a:r>
              <a:rPr sz="600" b="1" spc="-10" dirty="0">
                <a:solidFill>
                  <a:srgbClr val="231F20"/>
                </a:solidFill>
                <a:latin typeface="Arial" panose="020B0604020202020204" pitchFamily="34" charset="0"/>
                <a:cs typeface="Arial" panose="020B0604020202020204" pitchFamily="34" charset="0"/>
              </a:rPr>
              <a:t>Tech</a:t>
            </a:r>
            <a:r>
              <a:rPr sz="600" b="1" spc="-15" dirty="0">
                <a:solidFill>
                  <a:srgbClr val="231F20"/>
                </a:solidFill>
                <a:latin typeface="Arial" panose="020B0604020202020204" pitchFamily="34" charset="0"/>
                <a:cs typeface="Arial" panose="020B0604020202020204" pitchFamily="34" charset="0"/>
              </a:rPr>
              <a:t> </a:t>
            </a:r>
            <a:r>
              <a:rPr sz="600" b="1" spc="-25" dirty="0">
                <a:solidFill>
                  <a:srgbClr val="231F20"/>
                </a:solidFill>
                <a:latin typeface="Arial" panose="020B0604020202020204" pitchFamily="34" charset="0"/>
                <a:cs typeface="Arial" panose="020B0604020202020204" pitchFamily="34" charset="0"/>
              </a:rPr>
              <a:t>in</a:t>
            </a:r>
            <a:r>
              <a:rPr sz="600" b="1" spc="500"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Education</a:t>
            </a:r>
            <a:r>
              <a:rPr sz="600" b="1" spc="-35"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a:t>
            </a:r>
            <a:r>
              <a:rPr sz="600" b="1" spc="-35" dirty="0">
                <a:solidFill>
                  <a:srgbClr val="231F20"/>
                </a:solidFill>
                <a:latin typeface="Arial" panose="020B0604020202020204" pitchFamily="34" charset="0"/>
                <a:cs typeface="Arial" panose="020B0604020202020204" pitchFamily="34" charset="0"/>
              </a:rPr>
              <a:t> </a:t>
            </a:r>
            <a:r>
              <a:rPr sz="600" b="1" spc="-10" dirty="0">
                <a:solidFill>
                  <a:srgbClr val="231F20"/>
                </a:solidFill>
                <a:latin typeface="Arial" panose="020B0604020202020204" pitchFamily="34" charset="0"/>
                <a:cs typeface="Arial" panose="020B0604020202020204" pitchFamily="34" charset="0"/>
              </a:rPr>
              <a:t>Holograms?</a:t>
            </a:r>
            <a:r>
              <a:rPr sz="600" b="1" spc="500"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(10</a:t>
            </a:r>
            <a:r>
              <a:rPr sz="600" b="1" spc="-25"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min</a:t>
            </a:r>
            <a:r>
              <a:rPr sz="600" b="1" spc="-50" dirty="0">
                <a:solidFill>
                  <a:srgbClr val="231F20"/>
                </a:solidFill>
                <a:latin typeface="Arial" panose="020B0604020202020204" pitchFamily="34" charset="0"/>
                <a:cs typeface="Arial" panose="020B0604020202020204" pitchFamily="34" charset="0"/>
              </a:rPr>
              <a:t>)</a:t>
            </a:r>
            <a:endParaRPr sz="600" dirty="0">
              <a:latin typeface="Arial" panose="020B0604020202020204" pitchFamily="34" charset="0"/>
              <a:cs typeface="Arial" panose="020B0604020202020204" pitchFamily="34" charset="0"/>
            </a:endParaRPr>
          </a:p>
          <a:p>
            <a:pPr marR="109855" algn="l">
              <a:lnSpc>
                <a:spcPts val="700"/>
              </a:lnSpc>
              <a:spcBef>
                <a:spcPts val="280"/>
              </a:spcBef>
            </a:pPr>
            <a:r>
              <a:rPr lang="en-US" sz="600" dirty="0">
                <a:solidFill>
                  <a:srgbClr val="231F20"/>
                </a:solidFill>
                <a:latin typeface="Arial" panose="020B0604020202020204" pitchFamily="34" charset="0"/>
                <a:cs typeface="Arial" panose="020B0604020202020204" pitchFamily="34" charset="0"/>
              </a:rPr>
              <a:t>Watch</a:t>
            </a:r>
            <a:r>
              <a:rPr lang="en-US" sz="600" spc="-20" dirty="0">
                <a:solidFill>
                  <a:srgbClr val="231F20"/>
                </a:solidFill>
                <a:latin typeface="Arial" panose="020B0604020202020204" pitchFamily="34" charset="0"/>
                <a:cs typeface="Arial" panose="020B0604020202020204" pitchFamily="34" charset="0"/>
              </a:rPr>
              <a:t> </a:t>
            </a:r>
            <a:r>
              <a:rPr lang="en-US" sz="600" dirty="0">
                <a:solidFill>
                  <a:srgbClr val="231F20"/>
                </a:solidFill>
                <a:latin typeface="Arial" panose="020B0604020202020204" pitchFamily="34" charset="0"/>
                <a:cs typeface="Arial" panose="020B0604020202020204" pitchFamily="34" charset="0"/>
              </a:rPr>
              <a:t>the</a:t>
            </a:r>
            <a:r>
              <a:rPr lang="en-US" sz="600" spc="-10" dirty="0">
                <a:solidFill>
                  <a:srgbClr val="231F20"/>
                </a:solidFill>
                <a:latin typeface="Arial" panose="020B0604020202020204" pitchFamily="34" charset="0"/>
                <a:cs typeface="Arial" panose="020B0604020202020204" pitchFamily="34" charset="0"/>
              </a:rPr>
              <a:t> </a:t>
            </a:r>
            <a:r>
              <a:rPr lang="en-US" sz="600" dirty="0">
                <a:solidFill>
                  <a:srgbClr val="231F20"/>
                </a:solidFill>
                <a:latin typeface="Arial" panose="020B0604020202020204" pitchFamily="34" charset="0"/>
                <a:cs typeface="Arial" panose="020B0604020202020204" pitchFamily="34" charset="0"/>
              </a:rPr>
              <a:t>following</a:t>
            </a:r>
            <a:r>
              <a:rPr lang="en-US" sz="600" spc="-5" dirty="0">
                <a:solidFill>
                  <a:srgbClr val="231F20"/>
                </a:solidFill>
                <a:latin typeface="Arial" panose="020B0604020202020204" pitchFamily="34" charset="0"/>
                <a:cs typeface="Arial" panose="020B0604020202020204" pitchFamily="34" charset="0"/>
              </a:rPr>
              <a:t> </a:t>
            </a:r>
            <a:r>
              <a:rPr lang="en-US" sz="600" spc="-10" dirty="0">
                <a:solidFill>
                  <a:srgbClr val="231F20"/>
                </a:solidFill>
                <a:latin typeface="Arial" panose="020B0604020202020204" pitchFamily="34" charset="0"/>
                <a:cs typeface="Arial" panose="020B0604020202020204" pitchFamily="34" charset="0"/>
              </a:rPr>
              <a:t>clip:</a:t>
            </a:r>
          </a:p>
          <a:p>
            <a:pPr marR="109855" algn="l">
              <a:lnSpc>
                <a:spcPts val="700"/>
              </a:lnSpc>
              <a:spcBef>
                <a:spcPts val="280"/>
              </a:spcBef>
            </a:pPr>
            <a:r>
              <a:rPr lang="en-US" sz="600" dirty="0">
                <a:latin typeface="Arial" panose="020B0604020202020204" pitchFamily="34" charset="0"/>
                <a:cs typeface="Arial" panose="020B0604020202020204" pitchFamily="34" charset="0"/>
              </a:rPr>
              <a:t>https://</a:t>
            </a:r>
            <a:r>
              <a:rPr lang="en-US" sz="600" dirty="0" err="1">
                <a:latin typeface="Arial" panose="020B0604020202020204" pitchFamily="34" charset="0"/>
                <a:cs typeface="Arial" panose="020B0604020202020204" pitchFamily="34" charset="0"/>
              </a:rPr>
              <a:t>www.youtube.com</a:t>
            </a:r>
            <a:r>
              <a:rPr lang="en-US" sz="600" dirty="0">
                <a:latin typeface="Arial" panose="020B0604020202020204" pitchFamily="34" charset="0"/>
                <a:cs typeface="Arial" panose="020B0604020202020204" pitchFamily="34" charset="0"/>
              </a:rPr>
              <a:t>/</a:t>
            </a:r>
            <a:r>
              <a:rPr lang="en-US" sz="600" dirty="0" err="1">
                <a:latin typeface="Arial" panose="020B0604020202020204" pitchFamily="34" charset="0"/>
                <a:cs typeface="Arial" panose="020B0604020202020204" pitchFamily="34" charset="0"/>
              </a:rPr>
              <a:t>watch?v</a:t>
            </a:r>
            <a:r>
              <a:rPr lang="en-US" sz="600" dirty="0">
                <a:latin typeface="Arial" panose="020B0604020202020204" pitchFamily="34" charset="0"/>
                <a:cs typeface="Arial" panose="020B0604020202020204" pitchFamily="34" charset="0"/>
              </a:rPr>
              <a:t>=DkOKrVV3SS0</a:t>
            </a:r>
          </a:p>
          <a:p>
            <a:pPr marR="109855" algn="l">
              <a:lnSpc>
                <a:spcPts val="700"/>
              </a:lnSpc>
              <a:spcBef>
                <a:spcPts val="280"/>
              </a:spcBef>
            </a:pPr>
            <a:r>
              <a:rPr lang="en-US" sz="600" dirty="0">
                <a:solidFill>
                  <a:srgbClr val="231F20"/>
                </a:solidFill>
                <a:latin typeface="Arial" panose="020B0604020202020204" pitchFamily="34" charset="0"/>
                <a:cs typeface="Arial" panose="020B0604020202020204" pitchFamily="34" charset="0"/>
              </a:rPr>
              <a:t>What would happen if </a:t>
            </a:r>
            <a:r>
              <a:rPr lang="en-US" sz="600" spc="-20" dirty="0">
                <a:solidFill>
                  <a:srgbClr val="231F20"/>
                </a:solidFill>
                <a:latin typeface="Arial" panose="020B0604020202020204" pitchFamily="34" charset="0"/>
                <a:cs typeface="Arial" panose="020B0604020202020204" pitchFamily="34" charset="0"/>
              </a:rPr>
              <a:t>your</a:t>
            </a:r>
            <a:r>
              <a:rPr lang="en-US" sz="600" spc="500" dirty="0">
                <a:solidFill>
                  <a:srgbClr val="231F20"/>
                </a:solidFill>
                <a:latin typeface="Arial" panose="020B0604020202020204" pitchFamily="34" charset="0"/>
                <a:cs typeface="Arial" panose="020B0604020202020204" pitchFamily="34" charset="0"/>
              </a:rPr>
              <a:t> </a:t>
            </a:r>
            <a:r>
              <a:rPr lang="en-US" sz="600" dirty="0">
                <a:solidFill>
                  <a:srgbClr val="231F20"/>
                </a:solidFill>
                <a:latin typeface="Arial" panose="020B0604020202020204" pitchFamily="34" charset="0"/>
                <a:cs typeface="Arial" panose="020B0604020202020204" pitchFamily="34" charset="0"/>
              </a:rPr>
              <a:t>teachers</a:t>
            </a:r>
            <a:r>
              <a:rPr lang="en-US" sz="600" spc="-5" dirty="0">
                <a:solidFill>
                  <a:srgbClr val="231F20"/>
                </a:solidFill>
                <a:latin typeface="Arial" panose="020B0604020202020204" pitchFamily="34" charset="0"/>
                <a:cs typeface="Arial" panose="020B0604020202020204" pitchFamily="34" charset="0"/>
              </a:rPr>
              <a:t> </a:t>
            </a:r>
            <a:r>
              <a:rPr lang="en-US" sz="600" dirty="0">
                <a:solidFill>
                  <a:srgbClr val="231F20"/>
                </a:solidFill>
                <a:latin typeface="Arial" panose="020B0604020202020204" pitchFamily="34" charset="0"/>
                <a:cs typeface="Arial" panose="020B0604020202020204" pitchFamily="34" charset="0"/>
              </a:rPr>
              <a:t>were</a:t>
            </a:r>
            <a:r>
              <a:rPr lang="en-US" sz="600" spc="-5" dirty="0">
                <a:solidFill>
                  <a:srgbClr val="231F20"/>
                </a:solidFill>
                <a:latin typeface="Arial" panose="020B0604020202020204" pitchFamily="34" charset="0"/>
                <a:cs typeface="Arial" panose="020B0604020202020204" pitchFamily="34" charset="0"/>
              </a:rPr>
              <a:t> </a:t>
            </a:r>
            <a:r>
              <a:rPr lang="en-US" sz="600" dirty="0">
                <a:solidFill>
                  <a:srgbClr val="231F20"/>
                </a:solidFill>
                <a:latin typeface="Arial" panose="020B0604020202020204" pitchFamily="34" charset="0"/>
                <a:cs typeface="Arial" panose="020B0604020202020204" pitchFamily="34" charset="0"/>
              </a:rPr>
              <a:t>holograms</a:t>
            </a:r>
            <a:r>
              <a:rPr lang="en-US" sz="600" spc="-5" dirty="0">
                <a:solidFill>
                  <a:srgbClr val="231F20"/>
                </a:solidFill>
                <a:latin typeface="Arial" panose="020B0604020202020204" pitchFamily="34" charset="0"/>
                <a:cs typeface="Arial" panose="020B0604020202020204" pitchFamily="34" charset="0"/>
              </a:rPr>
              <a:t> </a:t>
            </a:r>
            <a:r>
              <a:rPr lang="en-US" sz="600" spc="-25" dirty="0">
                <a:solidFill>
                  <a:srgbClr val="231F20"/>
                </a:solidFill>
                <a:latin typeface="Arial" panose="020B0604020202020204" pitchFamily="34" charset="0"/>
                <a:cs typeface="Arial" panose="020B0604020202020204" pitchFamily="34" charset="0"/>
              </a:rPr>
              <a:t>and </a:t>
            </a:r>
            <a:r>
              <a:rPr lang="en-US" sz="600" dirty="0">
                <a:solidFill>
                  <a:srgbClr val="231F20"/>
                </a:solidFill>
                <a:latin typeface="Arial" panose="020B0604020202020204" pitchFamily="34" charset="0"/>
                <a:cs typeface="Arial" panose="020B0604020202020204" pitchFamily="34" charset="0"/>
              </a:rPr>
              <a:t>perhaps you stayed at </a:t>
            </a:r>
            <a:r>
              <a:rPr lang="en-US" sz="600" spc="-10" dirty="0">
                <a:solidFill>
                  <a:srgbClr val="231F20"/>
                </a:solidFill>
                <a:latin typeface="Arial" panose="020B0604020202020204" pitchFamily="34" charset="0"/>
                <a:cs typeface="Arial" panose="020B0604020202020204" pitchFamily="34" charset="0"/>
              </a:rPr>
              <a:t>home?</a:t>
            </a:r>
            <a:endParaRPr lang="en-US" sz="600" dirty="0">
              <a:latin typeface="Arial" panose="020B0604020202020204" pitchFamily="34" charset="0"/>
              <a:cs typeface="Arial" panose="020B0604020202020204" pitchFamily="34" charset="0"/>
            </a:endParaRPr>
          </a:p>
          <a:p>
            <a:pPr marR="73025" algn="l">
              <a:lnSpc>
                <a:spcPts val="700"/>
              </a:lnSpc>
              <a:spcBef>
                <a:spcPts val="285"/>
              </a:spcBef>
            </a:pPr>
            <a:r>
              <a:rPr sz="600" dirty="0">
                <a:solidFill>
                  <a:srgbClr val="231F20"/>
                </a:solidFill>
                <a:latin typeface="Arial" panose="020B0604020202020204" pitchFamily="34" charset="0"/>
                <a:cs typeface="Arial" panose="020B0604020202020204" pitchFamily="34" charset="0"/>
              </a:rPr>
              <a:t>Discuss the </a:t>
            </a:r>
            <a:r>
              <a:rPr sz="600" spc="-10" dirty="0">
                <a:solidFill>
                  <a:srgbClr val="231F20"/>
                </a:solidFill>
                <a:latin typeface="Arial" panose="020B0604020202020204" pitchFamily="34" charset="0"/>
                <a:cs typeface="Arial" panose="020B0604020202020204" pitchFamily="34" charset="0"/>
              </a:rPr>
              <a:t>different</a:t>
            </a:r>
            <a:r>
              <a:rPr sz="600" spc="5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possibilities this tech </a:t>
            </a:r>
            <a:r>
              <a:rPr sz="600" spc="-10" dirty="0">
                <a:solidFill>
                  <a:srgbClr val="231F20"/>
                </a:solidFill>
                <a:latin typeface="Arial" panose="020B0604020202020204" pitchFamily="34" charset="0"/>
                <a:cs typeface="Arial" panose="020B0604020202020204" pitchFamily="34" charset="0"/>
              </a:rPr>
              <a:t>allows</a:t>
            </a:r>
            <a:r>
              <a:rPr sz="600" spc="5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and</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the</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pros and</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cons </a:t>
            </a:r>
            <a:r>
              <a:rPr sz="600" spc="-20" dirty="0">
                <a:solidFill>
                  <a:srgbClr val="231F20"/>
                </a:solidFill>
                <a:latin typeface="Arial" panose="020B0604020202020204" pitchFamily="34" charset="0"/>
                <a:cs typeface="Arial" panose="020B0604020202020204" pitchFamily="34" charset="0"/>
              </a:rPr>
              <a:t>with</a:t>
            </a:r>
            <a:r>
              <a:rPr sz="600" spc="5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the </a:t>
            </a:r>
            <a:r>
              <a:rPr sz="600" spc="-10" dirty="0">
                <a:solidFill>
                  <a:srgbClr val="231F20"/>
                </a:solidFill>
                <a:latin typeface="Arial" panose="020B0604020202020204" pitchFamily="34" charset="0"/>
                <a:cs typeface="Arial" panose="020B0604020202020204" pitchFamily="34" charset="0"/>
              </a:rPr>
              <a:t>class.</a:t>
            </a:r>
            <a:endParaRPr sz="600" dirty="0">
              <a:latin typeface="Arial" panose="020B0604020202020204" pitchFamily="34" charset="0"/>
              <a:cs typeface="Arial" panose="020B0604020202020204" pitchFamily="34" charset="0"/>
            </a:endParaRPr>
          </a:p>
          <a:p>
            <a:pPr marR="52705" algn="l">
              <a:lnSpc>
                <a:spcPts val="700"/>
              </a:lnSpc>
              <a:spcBef>
                <a:spcPts val="280"/>
              </a:spcBef>
            </a:pPr>
            <a:r>
              <a:rPr sz="600" dirty="0">
                <a:solidFill>
                  <a:srgbClr val="231F20"/>
                </a:solidFill>
                <a:latin typeface="Arial" panose="020B0604020202020204" pitchFamily="34" charset="0"/>
                <a:cs typeface="Arial" panose="020B0604020202020204" pitchFamily="34" charset="0"/>
              </a:rPr>
              <a:t>What</a:t>
            </a:r>
            <a:r>
              <a:rPr sz="600" spc="-1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do you think the </a:t>
            </a:r>
            <a:r>
              <a:rPr sz="600" spc="-10" dirty="0">
                <a:solidFill>
                  <a:srgbClr val="231F20"/>
                </a:solidFill>
                <a:latin typeface="Arial" panose="020B0604020202020204" pitchFamily="34" charset="0"/>
                <a:cs typeface="Arial" panose="020B0604020202020204" pitchFamily="34" charset="0"/>
              </a:rPr>
              <a:t>future</a:t>
            </a:r>
            <a:r>
              <a:rPr sz="600" spc="5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of education will look </a:t>
            </a:r>
            <a:r>
              <a:rPr sz="600" spc="-10" dirty="0">
                <a:solidFill>
                  <a:srgbClr val="231F20"/>
                </a:solidFill>
                <a:latin typeface="Arial" panose="020B0604020202020204" pitchFamily="34" charset="0"/>
                <a:cs typeface="Arial" panose="020B0604020202020204" pitchFamily="34" charset="0"/>
              </a:rPr>
              <a:t>like?</a:t>
            </a:r>
            <a:endParaRPr sz="600" dirty="0">
              <a:latin typeface="Arial" panose="020B0604020202020204" pitchFamily="34" charset="0"/>
              <a:cs typeface="Arial" panose="020B0604020202020204" pitchFamily="34" charset="0"/>
            </a:endParaRPr>
          </a:p>
        </p:txBody>
      </p:sp>
      <p:sp>
        <p:nvSpPr>
          <p:cNvPr id="14" name="object 14"/>
          <p:cNvSpPr txBox="1"/>
          <p:nvPr/>
        </p:nvSpPr>
        <p:spPr>
          <a:xfrm>
            <a:off x="6508612" y="3534500"/>
            <a:ext cx="1538605" cy="375920"/>
          </a:xfrm>
          <a:prstGeom prst="rect">
            <a:avLst/>
          </a:prstGeom>
        </p:spPr>
        <p:txBody>
          <a:bodyPr vert="horz" wrap="square" lIns="0" tIns="12700" rIns="0" bIns="0" rtlCol="0">
            <a:spAutoFit/>
          </a:bodyPr>
          <a:lstStyle/>
          <a:p>
            <a:pPr algn="l">
              <a:lnSpc>
                <a:spcPct val="100000"/>
              </a:lnSpc>
              <a:spcBef>
                <a:spcPts val="100"/>
              </a:spcBef>
              <a:tabLst>
                <a:tab pos="1336675" algn="l"/>
              </a:tabLst>
            </a:pPr>
            <a:r>
              <a:rPr sz="2300" b="1" spc="-50" dirty="0">
                <a:solidFill>
                  <a:srgbClr val="EB5750"/>
                </a:solidFill>
                <a:latin typeface="Poppins"/>
                <a:cs typeface="Poppins"/>
              </a:rPr>
              <a:t>7</a:t>
            </a:r>
            <a:r>
              <a:rPr sz="2300" b="1" dirty="0">
                <a:solidFill>
                  <a:srgbClr val="EB5750"/>
                </a:solidFill>
                <a:latin typeface="Poppins"/>
                <a:cs typeface="Poppins"/>
              </a:rPr>
              <a:t>	</a:t>
            </a:r>
            <a:r>
              <a:rPr sz="2300" b="1" spc="-60" dirty="0">
                <a:solidFill>
                  <a:srgbClr val="EB5750"/>
                </a:solidFill>
                <a:latin typeface="Poppins"/>
                <a:cs typeface="Poppins"/>
              </a:rPr>
              <a:t>8</a:t>
            </a:r>
            <a:endParaRPr sz="2300" dirty="0">
              <a:latin typeface="Poppins"/>
              <a:cs typeface="Poppins"/>
            </a:endParaRPr>
          </a:p>
        </p:txBody>
      </p:sp>
      <p:sp>
        <p:nvSpPr>
          <p:cNvPr id="15" name="object 15"/>
          <p:cNvSpPr txBox="1"/>
          <p:nvPr/>
        </p:nvSpPr>
        <p:spPr>
          <a:xfrm>
            <a:off x="7826188" y="3711545"/>
            <a:ext cx="1642836" cy="1844095"/>
          </a:xfrm>
          <a:prstGeom prst="rect">
            <a:avLst/>
          </a:prstGeom>
        </p:spPr>
        <p:txBody>
          <a:bodyPr vert="horz" wrap="square" lIns="0" tIns="45720" rIns="0" bIns="0" rtlCol="0">
            <a:spAutoFit/>
          </a:bodyPr>
          <a:lstStyle/>
          <a:p>
            <a:pPr marR="759460" algn="l">
              <a:lnSpc>
                <a:spcPts val="700"/>
              </a:lnSpc>
              <a:spcBef>
                <a:spcPts val="140"/>
              </a:spcBef>
            </a:pPr>
            <a:r>
              <a:rPr lang="en-US" sz="600" b="1" dirty="0">
                <a:solidFill>
                  <a:srgbClr val="231F20"/>
                </a:solidFill>
                <a:latin typeface="Arial" panose="020B0604020202020204" pitchFamily="34" charset="0"/>
                <a:cs typeface="Arial" panose="020B0604020202020204" pitchFamily="34" charset="0"/>
              </a:rPr>
              <a:t>             Creating</a:t>
            </a:r>
            <a:r>
              <a:rPr lang="en-US" sz="600" b="1" spc="-10" dirty="0">
                <a:solidFill>
                  <a:srgbClr val="231F20"/>
                </a:solidFill>
                <a:latin typeface="Arial" panose="020B0604020202020204" pitchFamily="34" charset="0"/>
                <a:cs typeface="Arial" panose="020B0604020202020204" pitchFamily="34" charset="0"/>
              </a:rPr>
              <a:t> </a:t>
            </a:r>
            <a:r>
              <a:rPr lang="en-US" sz="600" b="1" dirty="0">
                <a:solidFill>
                  <a:srgbClr val="231F20"/>
                </a:solidFill>
                <a:latin typeface="Arial" panose="020B0604020202020204" pitchFamily="34" charset="0"/>
                <a:cs typeface="Arial" panose="020B0604020202020204" pitchFamily="34" charset="0"/>
              </a:rPr>
              <a:t>the</a:t>
            </a:r>
            <a:r>
              <a:rPr lang="en-US" sz="600" b="1" spc="-5" dirty="0">
                <a:solidFill>
                  <a:srgbClr val="231F20"/>
                </a:solidFill>
                <a:latin typeface="Arial" panose="020B0604020202020204" pitchFamily="34" charset="0"/>
                <a:cs typeface="Arial" panose="020B0604020202020204" pitchFamily="34" charset="0"/>
              </a:rPr>
              <a:t>        </a:t>
            </a:r>
          </a:p>
          <a:p>
            <a:pPr marR="759460" algn="l">
              <a:lnSpc>
                <a:spcPts val="700"/>
              </a:lnSpc>
              <a:spcBef>
                <a:spcPts val="140"/>
              </a:spcBef>
            </a:pPr>
            <a:r>
              <a:rPr lang="en-US" sz="600" b="1" spc="-5" dirty="0">
                <a:solidFill>
                  <a:srgbClr val="231F20"/>
                </a:solidFill>
                <a:latin typeface="Arial" panose="020B0604020202020204" pitchFamily="34" charset="0"/>
                <a:cs typeface="Arial" panose="020B0604020202020204" pitchFamily="34" charset="0"/>
              </a:rPr>
              <a:t>             </a:t>
            </a:r>
            <a:r>
              <a:rPr lang="en-US" sz="600" b="1" dirty="0">
                <a:solidFill>
                  <a:srgbClr val="231F20"/>
                </a:solidFill>
                <a:latin typeface="Arial" panose="020B0604020202020204" pitchFamily="34" charset="0"/>
                <a:cs typeface="Arial" panose="020B0604020202020204" pitchFamily="34" charset="0"/>
              </a:rPr>
              <a:t>future </a:t>
            </a:r>
            <a:r>
              <a:rPr lang="en-US" sz="600" b="1" spc="-25" dirty="0">
                <a:solidFill>
                  <a:srgbClr val="231F20"/>
                </a:solidFill>
                <a:latin typeface="Arial" panose="020B0604020202020204" pitchFamily="34" charset="0"/>
                <a:cs typeface="Arial" panose="020B0604020202020204" pitchFamily="34" charset="0"/>
              </a:rPr>
              <a:t>of   </a:t>
            </a:r>
          </a:p>
          <a:p>
            <a:pPr marR="759460" algn="l">
              <a:lnSpc>
                <a:spcPts val="700"/>
              </a:lnSpc>
              <a:spcBef>
                <a:spcPts val="140"/>
              </a:spcBef>
            </a:pPr>
            <a:r>
              <a:rPr lang="en-US" sz="600" b="1" spc="-25" dirty="0">
                <a:solidFill>
                  <a:srgbClr val="231F20"/>
                </a:solidFill>
                <a:latin typeface="Arial" panose="020B0604020202020204" pitchFamily="34" charset="0"/>
                <a:cs typeface="Arial" panose="020B0604020202020204" pitchFamily="34" charset="0"/>
              </a:rPr>
              <a:t>               education</a:t>
            </a:r>
            <a:r>
              <a:rPr lang="en-US" sz="600" b="1" spc="-15" dirty="0">
                <a:solidFill>
                  <a:srgbClr val="231F20"/>
                </a:solidFill>
                <a:latin typeface="Arial" panose="020B0604020202020204" pitchFamily="34" charset="0"/>
                <a:cs typeface="Arial" panose="020B0604020202020204" pitchFamily="34" charset="0"/>
              </a:rPr>
              <a:t> </a:t>
            </a:r>
            <a:r>
              <a:rPr lang="en-US" sz="550" b="1" dirty="0">
                <a:solidFill>
                  <a:srgbClr val="231F20"/>
                </a:solidFill>
                <a:latin typeface="Arial" panose="020B0604020202020204" pitchFamily="34" charset="0"/>
                <a:cs typeface="Arial" panose="020B0604020202020204" pitchFamily="34" charset="0"/>
              </a:rPr>
              <a:t>(10</a:t>
            </a:r>
            <a:r>
              <a:rPr lang="en-US" sz="550" b="1" spc="-15" dirty="0">
                <a:solidFill>
                  <a:srgbClr val="231F20"/>
                </a:solidFill>
                <a:latin typeface="Arial" panose="020B0604020202020204" pitchFamily="34" charset="0"/>
                <a:cs typeface="Arial" panose="020B0604020202020204" pitchFamily="34" charset="0"/>
              </a:rPr>
              <a:t> </a:t>
            </a:r>
            <a:r>
              <a:rPr lang="en-US" sz="550" b="1" spc="-20" dirty="0">
                <a:solidFill>
                  <a:srgbClr val="231F20"/>
                </a:solidFill>
                <a:latin typeface="Arial" panose="020B0604020202020204" pitchFamily="34" charset="0"/>
                <a:cs typeface="Arial" panose="020B0604020202020204" pitchFamily="34" charset="0"/>
              </a:rPr>
              <a:t>min)</a:t>
            </a:r>
            <a:endParaRPr lang="en-US" sz="550" dirty="0">
              <a:latin typeface="Arial" panose="020B0604020202020204" pitchFamily="34" charset="0"/>
              <a:cs typeface="Arial" panose="020B0604020202020204" pitchFamily="34" charset="0"/>
            </a:endParaRPr>
          </a:p>
          <a:p>
            <a:pPr marR="536575" algn="l">
              <a:lnSpc>
                <a:spcPts val="700"/>
              </a:lnSpc>
              <a:spcBef>
                <a:spcPts val="280"/>
              </a:spcBef>
            </a:pPr>
            <a:r>
              <a:rPr lang="en-US" sz="600" dirty="0">
                <a:solidFill>
                  <a:srgbClr val="231F20"/>
                </a:solidFill>
                <a:latin typeface="Arial" panose="020B0604020202020204" pitchFamily="34" charset="0"/>
                <a:cs typeface="Arial" panose="020B0604020202020204" pitchFamily="34" charset="0"/>
              </a:rPr>
              <a:t>Watch</a:t>
            </a:r>
            <a:r>
              <a:rPr lang="en-US" sz="600" spc="-20" dirty="0">
                <a:solidFill>
                  <a:srgbClr val="231F20"/>
                </a:solidFill>
                <a:latin typeface="Arial" panose="020B0604020202020204" pitchFamily="34" charset="0"/>
                <a:cs typeface="Arial" panose="020B0604020202020204" pitchFamily="34" charset="0"/>
              </a:rPr>
              <a:t> </a:t>
            </a:r>
            <a:r>
              <a:rPr lang="en-US" sz="600" dirty="0">
                <a:solidFill>
                  <a:srgbClr val="231F20"/>
                </a:solidFill>
                <a:latin typeface="Arial" panose="020B0604020202020204" pitchFamily="34" charset="0"/>
                <a:cs typeface="Arial" panose="020B0604020202020204" pitchFamily="34" charset="0"/>
              </a:rPr>
              <a:t>the</a:t>
            </a:r>
            <a:r>
              <a:rPr lang="en-US" sz="600" spc="-5" dirty="0">
                <a:solidFill>
                  <a:srgbClr val="231F20"/>
                </a:solidFill>
                <a:latin typeface="Arial" panose="020B0604020202020204" pitchFamily="34" charset="0"/>
                <a:cs typeface="Arial" panose="020B0604020202020204" pitchFamily="34" charset="0"/>
              </a:rPr>
              <a:t> </a:t>
            </a:r>
            <a:r>
              <a:rPr lang="en-US" sz="600" dirty="0">
                <a:solidFill>
                  <a:srgbClr val="231F20"/>
                </a:solidFill>
                <a:latin typeface="Arial" panose="020B0604020202020204" pitchFamily="34" charset="0"/>
                <a:cs typeface="Arial" panose="020B0604020202020204" pitchFamily="34" charset="0"/>
              </a:rPr>
              <a:t>following</a:t>
            </a:r>
            <a:r>
              <a:rPr lang="en-US" sz="600" spc="-5" dirty="0">
                <a:solidFill>
                  <a:srgbClr val="231F20"/>
                </a:solidFill>
                <a:latin typeface="Arial" panose="020B0604020202020204" pitchFamily="34" charset="0"/>
                <a:cs typeface="Arial" panose="020B0604020202020204" pitchFamily="34" charset="0"/>
              </a:rPr>
              <a:t> </a:t>
            </a:r>
            <a:r>
              <a:rPr lang="en-US" sz="600" dirty="0">
                <a:solidFill>
                  <a:srgbClr val="231F20"/>
                </a:solidFill>
                <a:latin typeface="Arial" panose="020B0604020202020204" pitchFamily="34" charset="0"/>
                <a:cs typeface="Arial" panose="020B0604020202020204" pitchFamily="34" charset="0"/>
              </a:rPr>
              <a:t>clip</a:t>
            </a:r>
            <a:r>
              <a:rPr lang="en-US" sz="600" spc="-5" dirty="0">
                <a:solidFill>
                  <a:srgbClr val="231F20"/>
                </a:solidFill>
                <a:latin typeface="Arial" panose="020B0604020202020204" pitchFamily="34" charset="0"/>
                <a:cs typeface="Arial" panose="020B0604020202020204" pitchFamily="34" charset="0"/>
              </a:rPr>
              <a:t> </a:t>
            </a:r>
            <a:r>
              <a:rPr lang="en-US" sz="600" spc="-25" dirty="0">
                <a:solidFill>
                  <a:srgbClr val="231F20"/>
                </a:solidFill>
                <a:latin typeface="Arial" panose="020B0604020202020204" pitchFamily="34" charset="0"/>
                <a:cs typeface="Arial" panose="020B0604020202020204" pitchFamily="34" charset="0"/>
              </a:rPr>
              <a:t>and</a:t>
            </a:r>
            <a:r>
              <a:rPr lang="en-US" sz="600" spc="500" dirty="0">
                <a:solidFill>
                  <a:srgbClr val="231F20"/>
                </a:solidFill>
                <a:latin typeface="Arial" panose="020B0604020202020204" pitchFamily="34" charset="0"/>
                <a:cs typeface="Arial" panose="020B0604020202020204" pitchFamily="34" charset="0"/>
              </a:rPr>
              <a:t> </a:t>
            </a:r>
            <a:r>
              <a:rPr lang="en-US" sz="600" dirty="0">
                <a:solidFill>
                  <a:srgbClr val="231F20"/>
                </a:solidFill>
                <a:latin typeface="Arial" panose="020B0604020202020204" pitchFamily="34" charset="0"/>
                <a:cs typeface="Arial" panose="020B0604020202020204" pitchFamily="34" charset="0"/>
              </a:rPr>
              <a:t>discuss – what do you </a:t>
            </a:r>
            <a:r>
              <a:rPr lang="en-US" sz="600" spc="-10" dirty="0">
                <a:solidFill>
                  <a:srgbClr val="231F20"/>
                </a:solidFill>
                <a:latin typeface="Arial" panose="020B0604020202020204" pitchFamily="34" charset="0"/>
                <a:cs typeface="Arial" panose="020B0604020202020204" pitchFamily="34" charset="0"/>
              </a:rPr>
              <a:t>think </a:t>
            </a:r>
            <a:r>
              <a:rPr lang="en-US" sz="600" dirty="0">
                <a:solidFill>
                  <a:srgbClr val="231F20"/>
                </a:solidFill>
                <a:latin typeface="Arial" panose="020B0604020202020204" pitchFamily="34" charset="0"/>
                <a:cs typeface="Arial" panose="020B0604020202020204" pitchFamily="34" charset="0"/>
              </a:rPr>
              <a:t>the</a:t>
            </a:r>
            <a:r>
              <a:rPr lang="en-US" sz="600" spc="-5" dirty="0">
                <a:solidFill>
                  <a:srgbClr val="231F20"/>
                </a:solidFill>
                <a:latin typeface="Arial" panose="020B0604020202020204" pitchFamily="34" charset="0"/>
                <a:cs typeface="Arial" panose="020B0604020202020204" pitchFamily="34" charset="0"/>
              </a:rPr>
              <a:t> </a:t>
            </a:r>
            <a:r>
              <a:rPr lang="en-US" sz="600" dirty="0">
                <a:solidFill>
                  <a:srgbClr val="231F20"/>
                </a:solidFill>
                <a:latin typeface="Arial" panose="020B0604020202020204" pitchFamily="34" charset="0"/>
                <a:cs typeface="Arial" panose="020B0604020202020204" pitchFamily="34" charset="0"/>
              </a:rPr>
              <a:t>future of learning will </a:t>
            </a:r>
            <a:r>
              <a:rPr lang="en-US" sz="600" spc="-20" dirty="0">
                <a:solidFill>
                  <a:srgbClr val="231F20"/>
                </a:solidFill>
                <a:latin typeface="Arial" panose="020B0604020202020204" pitchFamily="34" charset="0"/>
                <a:cs typeface="Arial" panose="020B0604020202020204" pitchFamily="34" charset="0"/>
              </a:rPr>
              <a:t>look </a:t>
            </a:r>
            <a:r>
              <a:rPr lang="en-US" sz="600" dirty="0">
                <a:solidFill>
                  <a:srgbClr val="231F20"/>
                </a:solidFill>
                <a:latin typeface="Arial" panose="020B0604020202020204" pitchFamily="34" charset="0"/>
                <a:cs typeface="Arial" panose="020B0604020202020204" pitchFamily="34" charset="0"/>
              </a:rPr>
              <a:t>like with </a:t>
            </a:r>
            <a:r>
              <a:rPr lang="en-US" sz="600" spc="-10" dirty="0">
                <a:solidFill>
                  <a:srgbClr val="231F20"/>
                </a:solidFill>
                <a:latin typeface="Arial" panose="020B0604020202020204" pitchFamily="34" charset="0"/>
                <a:cs typeface="Arial" panose="020B0604020202020204" pitchFamily="34" charset="0"/>
              </a:rPr>
              <a:t>technology?</a:t>
            </a:r>
            <a:endParaRPr lang="en-US" sz="600" dirty="0">
              <a:latin typeface="Arial" panose="020B0604020202020204" pitchFamily="34" charset="0"/>
              <a:cs typeface="Arial" panose="020B0604020202020204" pitchFamily="34" charset="0"/>
            </a:endParaRPr>
          </a:p>
          <a:p>
            <a:pPr marR="504825" algn="l">
              <a:lnSpc>
                <a:spcPts val="700"/>
              </a:lnSpc>
              <a:spcBef>
                <a:spcPts val="285"/>
              </a:spcBef>
            </a:pPr>
            <a:r>
              <a:rPr lang="en-US" sz="600" spc="-25" dirty="0">
                <a:solidFill>
                  <a:srgbClr val="231F20"/>
                </a:solidFill>
                <a:uFill>
                  <a:solidFill>
                    <a:srgbClr val="231F20"/>
                  </a:solidFill>
                </a:uFill>
                <a:latin typeface="Arial" panose="020B0604020202020204" pitchFamily="34" charset="0"/>
                <a:cs typeface="Arial" panose="020B0604020202020204" pitchFamily="34" charset="0"/>
                <a:hlinkClick r:id="rId3"/>
              </a:rPr>
              <a:t>https://www.youtube.com/watch?v=</a:t>
            </a:r>
          </a:p>
          <a:p>
            <a:pPr marR="504825" algn="l">
              <a:lnSpc>
                <a:spcPts val="700"/>
              </a:lnSpc>
              <a:spcBef>
                <a:spcPts val="285"/>
              </a:spcBef>
            </a:pPr>
            <a:r>
              <a:rPr lang="en-US" sz="600" spc="-25" dirty="0">
                <a:solidFill>
                  <a:srgbClr val="231F20"/>
                </a:solidFill>
                <a:uFill>
                  <a:solidFill>
                    <a:srgbClr val="231F20"/>
                  </a:solidFill>
                </a:uFill>
                <a:latin typeface="Arial" panose="020B0604020202020204" pitchFamily="34" charset="0"/>
                <a:cs typeface="Arial" panose="020B0604020202020204" pitchFamily="34" charset="0"/>
                <a:hlinkClick r:id="rId3"/>
              </a:rPr>
              <a:t>G_9AjuVVzJ0</a:t>
            </a:r>
            <a:endParaRPr lang="en-US" sz="600" spc="-25" dirty="0">
              <a:solidFill>
                <a:srgbClr val="231F20"/>
              </a:solidFill>
              <a:uFill>
                <a:solidFill>
                  <a:srgbClr val="231F20"/>
                </a:solidFill>
              </a:uFill>
              <a:latin typeface="Arial" panose="020B0604020202020204" pitchFamily="34" charset="0"/>
              <a:cs typeface="Arial" panose="020B0604020202020204" pitchFamily="34" charset="0"/>
            </a:endParaRPr>
          </a:p>
          <a:p>
            <a:pPr marR="504825" algn="l">
              <a:lnSpc>
                <a:spcPts val="700"/>
              </a:lnSpc>
              <a:spcBef>
                <a:spcPts val="285"/>
              </a:spcBef>
            </a:pPr>
            <a:endParaRPr lang="en-US" sz="600" spc="-10" dirty="0">
              <a:solidFill>
                <a:srgbClr val="231F20"/>
              </a:solidFill>
              <a:latin typeface="Arial" panose="020B0604020202020204" pitchFamily="34" charset="0"/>
              <a:cs typeface="Arial" panose="020B0604020202020204" pitchFamily="34" charset="0"/>
            </a:endParaRPr>
          </a:p>
          <a:p>
            <a:pPr marR="504825" algn="l">
              <a:lnSpc>
                <a:spcPts val="700"/>
              </a:lnSpc>
              <a:spcBef>
                <a:spcPts val="285"/>
              </a:spcBef>
            </a:pPr>
            <a:r>
              <a:rPr lang="en-US" sz="600" spc="-10" dirty="0">
                <a:solidFill>
                  <a:srgbClr val="231F20"/>
                </a:solidFill>
                <a:latin typeface="Arial" panose="020B0604020202020204" pitchFamily="34" charset="0"/>
                <a:cs typeface="Arial" panose="020B0604020202020204" pitchFamily="34" charset="0"/>
              </a:rPr>
              <a:t>Give students 5 mins to talk to the person next to them about this question: What kind of tech could</a:t>
            </a:r>
            <a:r>
              <a:rPr lang="en-US" sz="600" spc="-35" dirty="0">
                <a:solidFill>
                  <a:srgbClr val="231F20"/>
                </a:solidFill>
                <a:latin typeface="Arial" panose="020B0604020202020204" pitchFamily="34" charset="0"/>
                <a:cs typeface="Arial" panose="020B0604020202020204" pitchFamily="34" charset="0"/>
              </a:rPr>
              <a:t> </a:t>
            </a:r>
            <a:r>
              <a:rPr lang="en-US" sz="600" dirty="0">
                <a:solidFill>
                  <a:srgbClr val="231F20"/>
                </a:solidFill>
                <a:latin typeface="Arial" panose="020B0604020202020204" pitchFamily="34" charset="0"/>
                <a:cs typeface="Arial" panose="020B0604020202020204" pitchFamily="34" charset="0"/>
              </a:rPr>
              <a:t>you</a:t>
            </a:r>
            <a:r>
              <a:rPr lang="en-US" sz="600" spc="-20" dirty="0">
                <a:solidFill>
                  <a:srgbClr val="231F20"/>
                </a:solidFill>
                <a:latin typeface="Arial" panose="020B0604020202020204" pitchFamily="34" charset="0"/>
                <a:cs typeface="Arial" panose="020B0604020202020204" pitchFamily="34" charset="0"/>
              </a:rPr>
              <a:t> </a:t>
            </a:r>
            <a:r>
              <a:rPr lang="en-US" sz="600" dirty="0">
                <a:solidFill>
                  <a:srgbClr val="231F20"/>
                </a:solidFill>
                <a:latin typeface="Arial" panose="020B0604020202020204" pitchFamily="34" charset="0"/>
                <a:cs typeface="Arial" panose="020B0604020202020204" pitchFamily="34" charset="0"/>
              </a:rPr>
              <a:t>create in the future, and how</a:t>
            </a:r>
            <a:r>
              <a:rPr lang="en-US" sz="600" spc="-5" dirty="0">
                <a:solidFill>
                  <a:srgbClr val="231F20"/>
                </a:solidFill>
                <a:latin typeface="Arial" panose="020B0604020202020204" pitchFamily="34" charset="0"/>
                <a:cs typeface="Arial" panose="020B0604020202020204" pitchFamily="34" charset="0"/>
              </a:rPr>
              <a:t> </a:t>
            </a:r>
            <a:r>
              <a:rPr lang="en-US" sz="600" spc="-10" dirty="0">
                <a:solidFill>
                  <a:srgbClr val="231F20"/>
                </a:solidFill>
                <a:latin typeface="Arial" panose="020B0604020202020204" pitchFamily="34" charset="0"/>
                <a:cs typeface="Arial" panose="020B0604020202020204" pitchFamily="34" charset="0"/>
              </a:rPr>
              <a:t>would </a:t>
            </a:r>
            <a:r>
              <a:rPr lang="en-US" sz="600" dirty="0">
                <a:solidFill>
                  <a:srgbClr val="231F20"/>
                </a:solidFill>
                <a:latin typeface="Arial" panose="020B0604020202020204" pitchFamily="34" charset="0"/>
                <a:cs typeface="Arial" panose="020B0604020202020204" pitchFamily="34" charset="0"/>
              </a:rPr>
              <a:t>it help teachers and </a:t>
            </a:r>
            <a:r>
              <a:rPr lang="en-US" sz="600" spc="-10" dirty="0">
                <a:solidFill>
                  <a:srgbClr val="231F20"/>
                </a:solidFill>
                <a:latin typeface="Arial" panose="020B0604020202020204" pitchFamily="34" charset="0"/>
                <a:cs typeface="Arial" panose="020B0604020202020204" pitchFamily="34" charset="0"/>
              </a:rPr>
              <a:t>students?</a:t>
            </a:r>
            <a:endParaRPr lang="en-US" sz="600" dirty="0">
              <a:latin typeface="Arial" panose="020B0604020202020204" pitchFamily="34" charset="0"/>
              <a:cs typeface="Arial" panose="020B0604020202020204" pitchFamily="34" charset="0"/>
            </a:endParaRPr>
          </a:p>
          <a:p>
            <a:pPr algn="l">
              <a:lnSpc>
                <a:spcPct val="100000"/>
              </a:lnSpc>
              <a:spcBef>
                <a:spcPts val="360"/>
              </a:spcBef>
            </a:pPr>
            <a:endParaRPr lang="en-US" sz="600" dirty="0">
              <a:latin typeface="Arial" panose="020B0604020202020204" pitchFamily="34" charset="0"/>
              <a:cs typeface="Arial" panose="020B0604020202020204" pitchFamily="34" charset="0"/>
            </a:endParaRPr>
          </a:p>
        </p:txBody>
      </p:sp>
      <p:sp>
        <p:nvSpPr>
          <p:cNvPr id="16" name="object 16"/>
          <p:cNvSpPr txBox="1"/>
          <p:nvPr/>
        </p:nvSpPr>
        <p:spPr>
          <a:xfrm>
            <a:off x="3779999" y="4114106"/>
            <a:ext cx="209550" cy="375920"/>
          </a:xfrm>
          <a:prstGeom prst="rect">
            <a:avLst/>
          </a:prstGeom>
        </p:spPr>
        <p:txBody>
          <a:bodyPr vert="horz" wrap="square" lIns="0" tIns="12700" rIns="0" bIns="0" rtlCol="0">
            <a:spAutoFit/>
          </a:bodyPr>
          <a:lstStyle/>
          <a:p>
            <a:pPr algn="l">
              <a:lnSpc>
                <a:spcPct val="100000"/>
              </a:lnSpc>
              <a:spcBef>
                <a:spcPts val="100"/>
              </a:spcBef>
            </a:pPr>
            <a:r>
              <a:rPr sz="2300" b="1" dirty="0">
                <a:solidFill>
                  <a:srgbClr val="EB5750"/>
                </a:solidFill>
                <a:latin typeface="Poppins"/>
                <a:cs typeface="Poppins"/>
              </a:rPr>
              <a:t>4</a:t>
            </a:r>
            <a:endParaRPr sz="2300">
              <a:latin typeface="Poppins"/>
              <a:cs typeface="Poppins"/>
            </a:endParaRPr>
          </a:p>
        </p:txBody>
      </p:sp>
      <p:sp>
        <p:nvSpPr>
          <p:cNvPr id="17" name="object 17"/>
          <p:cNvSpPr txBox="1"/>
          <p:nvPr/>
        </p:nvSpPr>
        <p:spPr>
          <a:xfrm>
            <a:off x="3779999" y="4385447"/>
            <a:ext cx="2397125" cy="1482457"/>
          </a:xfrm>
          <a:prstGeom prst="rect">
            <a:avLst/>
          </a:prstGeom>
        </p:spPr>
        <p:txBody>
          <a:bodyPr vert="horz" wrap="square" lIns="0" tIns="45720" rIns="0" bIns="0" rtlCol="0">
            <a:spAutoFit/>
          </a:bodyPr>
          <a:lstStyle/>
          <a:p>
            <a:r>
              <a:rPr sz="600" b="1" dirty="0">
                <a:solidFill>
                  <a:srgbClr val="231F20"/>
                </a:solidFill>
                <a:latin typeface="Arial" panose="020B0604020202020204" pitchFamily="34" charset="0"/>
                <a:cs typeface="Arial" panose="020B0604020202020204" pitchFamily="34" charset="0"/>
              </a:rPr>
              <a:t>Jig</a:t>
            </a:r>
            <a:r>
              <a:rPr sz="600" b="1" spc="-10"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Space</a:t>
            </a:r>
            <a:r>
              <a:rPr sz="600" b="1" spc="-10"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(15</a:t>
            </a:r>
            <a:r>
              <a:rPr sz="600" b="1" spc="-10" dirty="0">
                <a:solidFill>
                  <a:srgbClr val="231F20"/>
                </a:solidFill>
                <a:latin typeface="Arial" panose="020B0604020202020204" pitchFamily="34" charset="0"/>
                <a:cs typeface="Arial" panose="020B0604020202020204" pitchFamily="34" charset="0"/>
              </a:rPr>
              <a:t> </a:t>
            </a:r>
            <a:r>
              <a:rPr sz="600" b="1" spc="-20" dirty="0">
                <a:solidFill>
                  <a:srgbClr val="231F20"/>
                </a:solidFill>
                <a:latin typeface="Arial" panose="020B0604020202020204" pitchFamily="34" charset="0"/>
                <a:cs typeface="Arial" panose="020B0604020202020204" pitchFamily="34" charset="0"/>
              </a:rPr>
              <a:t>min)</a:t>
            </a:r>
            <a:r>
              <a:rPr lang="en-US" sz="1800" dirty="0">
                <a:solidFill>
                  <a:srgbClr val="1C1C19"/>
                </a:solidFill>
                <a:effectLst/>
                <a:latin typeface="HelveticaNeue" panose="02000503000000020004" pitchFamily="2" charset="0"/>
              </a:rPr>
              <a:t> </a:t>
            </a:r>
          </a:p>
          <a:p>
            <a:r>
              <a:rPr lang="en-US" sz="600" dirty="0">
                <a:solidFill>
                  <a:srgbClr val="1C1C19"/>
                </a:solidFill>
                <a:effectLst/>
                <a:latin typeface="Arial" panose="020B0604020202020204" pitchFamily="34" charset="0"/>
                <a:cs typeface="Arial" panose="020B0604020202020204" pitchFamily="34" charset="0"/>
              </a:rPr>
              <a:t>What educational apps do the students already know of/use? Explain how there are a number of companies who </a:t>
            </a:r>
            <a:r>
              <a:rPr lang="en-US" sz="600" dirty="0" err="1">
                <a:solidFill>
                  <a:srgbClr val="1C1C19"/>
                </a:solidFill>
                <a:effectLst/>
                <a:latin typeface="Arial" panose="020B0604020202020204" pitchFamily="34" charset="0"/>
                <a:cs typeface="Arial" panose="020B0604020202020204" pitchFamily="34" charset="0"/>
              </a:rPr>
              <a:t>specialise</a:t>
            </a:r>
            <a:r>
              <a:rPr lang="en-US" sz="600" dirty="0">
                <a:solidFill>
                  <a:srgbClr val="1C1C19"/>
                </a:solidFill>
                <a:effectLst/>
                <a:latin typeface="Arial" panose="020B0604020202020204" pitchFamily="34" charset="0"/>
                <a:cs typeface="Arial" panose="020B0604020202020204" pitchFamily="34" charset="0"/>
              </a:rPr>
              <a:t> in creating apps for education and therefore employ lots of people to do this. </a:t>
            </a:r>
            <a:endParaRPr lang="en-US" sz="600" dirty="0">
              <a:latin typeface="Arial" panose="020B0604020202020204" pitchFamily="34" charset="0"/>
              <a:cs typeface="Arial" panose="020B0604020202020204" pitchFamily="34" charset="0"/>
            </a:endParaRPr>
          </a:p>
          <a:p>
            <a:r>
              <a:rPr lang="en-US" sz="600" dirty="0">
                <a:solidFill>
                  <a:srgbClr val="1C1C19"/>
                </a:solidFill>
                <a:effectLst/>
                <a:latin typeface="Arial" panose="020B0604020202020204" pitchFamily="34" charset="0"/>
                <a:cs typeface="Arial" panose="020B0604020202020204" pitchFamily="34" charset="0"/>
              </a:rPr>
              <a:t>Show the students the </a:t>
            </a:r>
            <a:r>
              <a:rPr lang="en-US" sz="600" dirty="0" err="1">
                <a:solidFill>
                  <a:srgbClr val="1C1C19"/>
                </a:solidFill>
                <a:effectLst/>
                <a:latin typeface="Arial" panose="020B0604020202020204" pitchFamily="34" charset="0"/>
                <a:cs typeface="Arial" panose="020B0604020202020204" pitchFamily="34" charset="0"/>
              </a:rPr>
              <a:t>JigSpace</a:t>
            </a:r>
            <a:r>
              <a:rPr lang="en-US" sz="600" dirty="0">
                <a:solidFill>
                  <a:srgbClr val="1C1C19"/>
                </a:solidFill>
                <a:effectLst/>
                <a:latin typeface="Arial" panose="020B0604020202020204" pitchFamily="34" charset="0"/>
                <a:cs typeface="Arial" panose="020B0604020202020204" pitchFamily="34" charset="0"/>
              </a:rPr>
              <a:t> AR app, and then the advert. </a:t>
            </a:r>
          </a:p>
          <a:p>
            <a:endParaRPr lang="en-US" sz="600" dirty="0">
              <a:latin typeface="Arial" panose="020B0604020202020204" pitchFamily="34" charset="0"/>
              <a:cs typeface="Arial" panose="020B0604020202020204" pitchFamily="34" charset="0"/>
            </a:endParaRPr>
          </a:p>
          <a:p>
            <a:r>
              <a:rPr lang="en-US" sz="600" dirty="0">
                <a:solidFill>
                  <a:srgbClr val="1C1C19"/>
                </a:solidFill>
                <a:effectLst/>
                <a:latin typeface="Arial" panose="020B0604020202020204" pitchFamily="34" charset="0"/>
                <a:cs typeface="Arial" panose="020B0604020202020204" pitchFamily="34" charset="0"/>
              </a:rPr>
              <a:t>https://</a:t>
            </a:r>
            <a:r>
              <a:rPr lang="en-US" sz="600" dirty="0" err="1">
                <a:solidFill>
                  <a:srgbClr val="1C1C19"/>
                </a:solidFill>
                <a:effectLst/>
                <a:latin typeface="Arial" panose="020B0604020202020204" pitchFamily="34" charset="0"/>
                <a:cs typeface="Arial" panose="020B0604020202020204" pitchFamily="34" charset="0"/>
              </a:rPr>
              <a:t>www.youtube.com</a:t>
            </a:r>
            <a:r>
              <a:rPr lang="en-US" sz="600" dirty="0">
                <a:solidFill>
                  <a:srgbClr val="1C1C19"/>
                </a:solidFill>
                <a:effectLst/>
                <a:latin typeface="Arial" panose="020B0604020202020204" pitchFamily="34" charset="0"/>
                <a:cs typeface="Arial" panose="020B0604020202020204" pitchFamily="34" charset="0"/>
              </a:rPr>
              <a:t>/</a:t>
            </a:r>
            <a:r>
              <a:rPr lang="en-US" sz="600" dirty="0" err="1">
                <a:solidFill>
                  <a:srgbClr val="1C1C19"/>
                </a:solidFill>
                <a:effectLst/>
                <a:latin typeface="Arial" panose="020B0604020202020204" pitchFamily="34" charset="0"/>
                <a:cs typeface="Arial" panose="020B0604020202020204" pitchFamily="34" charset="0"/>
              </a:rPr>
              <a:t>watch?v</a:t>
            </a:r>
            <a:r>
              <a:rPr lang="en-US" sz="600" dirty="0">
                <a:solidFill>
                  <a:srgbClr val="1C1C19"/>
                </a:solidFill>
                <a:effectLst/>
                <a:latin typeface="Arial" panose="020B0604020202020204" pitchFamily="34" charset="0"/>
                <a:cs typeface="Arial" panose="020B0604020202020204" pitchFamily="34" charset="0"/>
              </a:rPr>
              <a:t>=CL0em5laXwc </a:t>
            </a:r>
          </a:p>
          <a:p>
            <a:endParaRPr lang="en-US" sz="600" dirty="0">
              <a:latin typeface="Arial" panose="020B0604020202020204" pitchFamily="34" charset="0"/>
              <a:cs typeface="Arial" panose="020B0604020202020204" pitchFamily="34" charset="0"/>
            </a:endParaRPr>
          </a:p>
          <a:p>
            <a:r>
              <a:rPr lang="en-US" sz="600" dirty="0">
                <a:solidFill>
                  <a:srgbClr val="1C1C19"/>
                </a:solidFill>
                <a:effectLst/>
                <a:latin typeface="Arial" panose="020B0604020202020204" pitchFamily="34" charset="0"/>
                <a:cs typeface="Arial" panose="020B0604020202020204" pitchFamily="34" charset="0"/>
              </a:rPr>
              <a:t>Discuss other ways this technology could be used. What else would the students like to see inside of? Ask them to draw something that they would like to see displayed as a jig. How would this tech enhance learning experiences? </a:t>
            </a:r>
            <a:endParaRPr lang="en-US" sz="600" dirty="0">
              <a:latin typeface="Arial" panose="020B0604020202020204" pitchFamily="34" charset="0"/>
              <a:cs typeface="Arial" panose="020B0604020202020204" pitchFamily="34" charset="0"/>
            </a:endParaRPr>
          </a:p>
          <a:p>
            <a:pPr algn="l">
              <a:lnSpc>
                <a:spcPct val="100000"/>
              </a:lnSpc>
              <a:spcBef>
                <a:spcPts val="360"/>
              </a:spcBef>
            </a:pPr>
            <a:endParaRPr sz="600" dirty="0">
              <a:latin typeface="Arial" panose="020B0604020202020204" pitchFamily="34" charset="0"/>
              <a:cs typeface="Arial" panose="020B0604020202020204" pitchFamily="34" charset="0"/>
            </a:endParaRPr>
          </a:p>
        </p:txBody>
      </p:sp>
      <p:sp>
        <p:nvSpPr>
          <p:cNvPr id="18" name="object 18"/>
          <p:cNvSpPr txBox="1"/>
          <p:nvPr/>
        </p:nvSpPr>
        <p:spPr>
          <a:xfrm>
            <a:off x="5130000" y="1750556"/>
            <a:ext cx="178435" cy="375920"/>
          </a:xfrm>
          <a:prstGeom prst="rect">
            <a:avLst/>
          </a:prstGeom>
        </p:spPr>
        <p:txBody>
          <a:bodyPr vert="horz" wrap="square" lIns="0" tIns="12700" rIns="0" bIns="0" rtlCol="0">
            <a:spAutoFit/>
          </a:bodyPr>
          <a:lstStyle/>
          <a:p>
            <a:pPr algn="l">
              <a:lnSpc>
                <a:spcPct val="100000"/>
              </a:lnSpc>
              <a:spcBef>
                <a:spcPts val="100"/>
              </a:spcBef>
            </a:pPr>
            <a:r>
              <a:rPr sz="2300" b="1" dirty="0">
                <a:solidFill>
                  <a:srgbClr val="EB5750"/>
                </a:solidFill>
                <a:latin typeface="Poppins"/>
                <a:cs typeface="Poppins"/>
              </a:rPr>
              <a:t>2</a:t>
            </a:r>
            <a:endParaRPr sz="2300">
              <a:latin typeface="Poppins"/>
              <a:cs typeface="Poppins"/>
            </a:endParaRPr>
          </a:p>
        </p:txBody>
      </p:sp>
      <p:sp>
        <p:nvSpPr>
          <p:cNvPr id="19" name="object 19"/>
          <p:cNvSpPr txBox="1"/>
          <p:nvPr/>
        </p:nvSpPr>
        <p:spPr>
          <a:xfrm>
            <a:off x="5130000" y="2055356"/>
            <a:ext cx="1049020" cy="813043"/>
          </a:xfrm>
          <a:prstGeom prst="rect">
            <a:avLst/>
          </a:prstGeom>
        </p:spPr>
        <p:txBody>
          <a:bodyPr vert="horz" wrap="square" lIns="0" tIns="17780" rIns="0" bIns="0" rtlCol="0">
            <a:spAutoFit/>
          </a:bodyPr>
          <a:lstStyle/>
          <a:p>
            <a:pPr marR="128905" algn="l">
              <a:lnSpc>
                <a:spcPts val="700"/>
              </a:lnSpc>
              <a:spcBef>
                <a:spcPts val="140"/>
              </a:spcBef>
            </a:pPr>
            <a:r>
              <a:rPr sz="600" b="1" dirty="0">
                <a:solidFill>
                  <a:srgbClr val="231F20"/>
                </a:solidFill>
                <a:latin typeface="Arial" panose="020B0604020202020204" pitchFamily="34" charset="0"/>
                <a:cs typeface="Arial" panose="020B0604020202020204" pitchFamily="34" charset="0"/>
              </a:rPr>
              <a:t>What</a:t>
            </a:r>
            <a:r>
              <a:rPr sz="600" b="1" spc="-5"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careers</a:t>
            </a:r>
            <a:r>
              <a:rPr sz="600" b="1" spc="-5"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could</a:t>
            </a:r>
            <a:r>
              <a:rPr sz="600" b="1" spc="-5" dirty="0">
                <a:solidFill>
                  <a:srgbClr val="231F20"/>
                </a:solidFill>
                <a:latin typeface="Arial" panose="020B0604020202020204" pitchFamily="34" charset="0"/>
                <a:cs typeface="Arial" panose="020B0604020202020204" pitchFamily="34" charset="0"/>
              </a:rPr>
              <a:t> </a:t>
            </a:r>
            <a:r>
              <a:rPr sz="600" b="1" spc="-25" dirty="0">
                <a:solidFill>
                  <a:srgbClr val="231F20"/>
                </a:solidFill>
                <a:latin typeface="Arial" panose="020B0604020202020204" pitchFamily="34" charset="0"/>
                <a:cs typeface="Arial" panose="020B0604020202020204" pitchFamily="34" charset="0"/>
              </a:rPr>
              <a:t>you</a:t>
            </a:r>
            <a:r>
              <a:rPr sz="600" b="1" spc="500"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aspire</a:t>
            </a:r>
            <a:r>
              <a:rPr sz="600" b="1" spc="-15"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to</a:t>
            </a:r>
            <a:r>
              <a:rPr sz="600" b="1" spc="-15"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have</a:t>
            </a:r>
            <a:r>
              <a:rPr sz="600" b="1" spc="-15"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in</a:t>
            </a:r>
            <a:r>
              <a:rPr sz="600" b="1" spc="-10" dirty="0">
                <a:solidFill>
                  <a:srgbClr val="231F20"/>
                </a:solidFill>
                <a:latin typeface="Arial" panose="020B0604020202020204" pitchFamily="34" charset="0"/>
                <a:cs typeface="Arial" panose="020B0604020202020204" pitchFamily="34" charset="0"/>
              </a:rPr>
              <a:t> Tech</a:t>
            </a:r>
            <a:r>
              <a:rPr sz="600" b="1" spc="-15" dirty="0">
                <a:solidFill>
                  <a:srgbClr val="231F20"/>
                </a:solidFill>
                <a:latin typeface="Arial" panose="020B0604020202020204" pitchFamily="34" charset="0"/>
                <a:cs typeface="Arial" panose="020B0604020202020204" pitchFamily="34" charset="0"/>
              </a:rPr>
              <a:t> </a:t>
            </a:r>
            <a:r>
              <a:rPr sz="600" b="1" spc="-25" dirty="0">
                <a:solidFill>
                  <a:srgbClr val="231F20"/>
                </a:solidFill>
                <a:latin typeface="Arial" panose="020B0604020202020204" pitchFamily="34" charset="0"/>
                <a:cs typeface="Arial" panose="020B0604020202020204" pitchFamily="34" charset="0"/>
              </a:rPr>
              <a:t>for</a:t>
            </a:r>
            <a:r>
              <a:rPr sz="600" b="1" spc="500" dirty="0">
                <a:solidFill>
                  <a:srgbClr val="231F20"/>
                </a:solidFill>
                <a:latin typeface="Arial" panose="020B0604020202020204" pitchFamily="34" charset="0"/>
                <a:cs typeface="Arial" panose="020B0604020202020204" pitchFamily="34" charset="0"/>
              </a:rPr>
              <a:t> </a:t>
            </a:r>
            <a:r>
              <a:rPr sz="600" b="1" spc="-10" dirty="0">
                <a:solidFill>
                  <a:srgbClr val="231F20"/>
                </a:solidFill>
                <a:latin typeface="Arial" panose="020B0604020202020204" pitchFamily="34" charset="0"/>
                <a:cs typeface="Arial" panose="020B0604020202020204" pitchFamily="34" charset="0"/>
              </a:rPr>
              <a:t>Education?</a:t>
            </a:r>
            <a:r>
              <a:rPr sz="600" b="1" spc="25" dirty="0">
                <a:solidFill>
                  <a:srgbClr val="231F20"/>
                </a:solidFill>
                <a:latin typeface="Arial" panose="020B0604020202020204" pitchFamily="34" charset="0"/>
                <a:cs typeface="Arial" panose="020B0604020202020204" pitchFamily="34" charset="0"/>
              </a:rPr>
              <a:t> </a:t>
            </a:r>
            <a:r>
              <a:rPr sz="600" b="1" spc="-30" dirty="0">
                <a:solidFill>
                  <a:srgbClr val="231F20"/>
                </a:solidFill>
                <a:latin typeface="Arial" panose="020B0604020202020204" pitchFamily="34" charset="0"/>
                <a:cs typeface="Arial" panose="020B0604020202020204" pitchFamily="34" charset="0"/>
              </a:rPr>
              <a:t>(5</a:t>
            </a:r>
            <a:r>
              <a:rPr sz="600" b="1" dirty="0">
                <a:solidFill>
                  <a:srgbClr val="231F20"/>
                </a:solidFill>
                <a:latin typeface="Arial" panose="020B0604020202020204" pitchFamily="34" charset="0"/>
                <a:cs typeface="Arial" panose="020B0604020202020204" pitchFamily="34" charset="0"/>
              </a:rPr>
              <a:t> </a:t>
            </a:r>
            <a:r>
              <a:rPr sz="600" b="1" spc="-20" dirty="0">
                <a:solidFill>
                  <a:srgbClr val="231F20"/>
                </a:solidFill>
                <a:latin typeface="Arial" panose="020B0604020202020204" pitchFamily="34" charset="0"/>
                <a:cs typeface="Arial" panose="020B0604020202020204" pitchFamily="34" charset="0"/>
              </a:rPr>
              <a:t>min)</a:t>
            </a:r>
            <a:endParaRPr sz="600" dirty="0">
              <a:latin typeface="Arial" panose="020B0604020202020204" pitchFamily="34" charset="0"/>
              <a:cs typeface="Arial" panose="020B0604020202020204" pitchFamily="34" charset="0"/>
            </a:endParaRPr>
          </a:p>
          <a:p>
            <a:pPr marR="93980" algn="l">
              <a:lnSpc>
                <a:spcPts val="700"/>
              </a:lnSpc>
              <a:spcBef>
                <a:spcPts val="280"/>
              </a:spcBef>
            </a:pPr>
            <a:r>
              <a:rPr sz="600" dirty="0">
                <a:solidFill>
                  <a:srgbClr val="231F20"/>
                </a:solidFill>
                <a:latin typeface="Arial" panose="020B0604020202020204" pitchFamily="34" charset="0"/>
                <a:cs typeface="Arial" panose="020B0604020202020204" pitchFamily="34" charset="0"/>
              </a:rPr>
              <a:t>Discuss the examples </a:t>
            </a:r>
            <a:r>
              <a:rPr sz="600" spc="-25" dirty="0">
                <a:solidFill>
                  <a:srgbClr val="231F20"/>
                </a:solidFill>
                <a:latin typeface="Arial" panose="020B0604020202020204" pitchFamily="34" charset="0"/>
                <a:cs typeface="Arial" panose="020B0604020202020204" pitchFamily="34" charset="0"/>
              </a:rPr>
              <a:t>on</a:t>
            </a:r>
            <a:r>
              <a:rPr sz="600" spc="5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the PPT</a:t>
            </a:r>
            <a:r>
              <a:rPr lang="en-GB" sz="600" dirty="0">
                <a:solidFill>
                  <a:srgbClr val="231F20"/>
                </a:solidFill>
                <a:latin typeface="Arial" panose="020B0604020202020204" pitchFamily="34" charset="0"/>
                <a:cs typeface="Arial" panose="020B0604020202020204" pitchFamily="34" charset="0"/>
              </a:rPr>
              <a:t>.</a:t>
            </a:r>
          </a:p>
          <a:p>
            <a:pPr marR="93980" algn="l">
              <a:lnSpc>
                <a:spcPts val="700"/>
              </a:lnSpc>
              <a:spcBef>
                <a:spcPts val="280"/>
              </a:spcBef>
            </a:pPr>
            <a:r>
              <a:rPr sz="600" dirty="0">
                <a:solidFill>
                  <a:srgbClr val="231F20"/>
                </a:solidFill>
                <a:latin typeface="Arial" panose="020B0604020202020204" pitchFamily="34" charset="0"/>
                <a:cs typeface="Arial" panose="020B0604020202020204" pitchFamily="34" charset="0"/>
              </a:rPr>
              <a:t>Do any of </a:t>
            </a:r>
            <a:r>
              <a:rPr sz="600" spc="-10" dirty="0" err="1">
                <a:solidFill>
                  <a:srgbClr val="231F20"/>
                </a:solidFill>
                <a:latin typeface="Arial" panose="020B0604020202020204" pitchFamily="34" charset="0"/>
                <a:cs typeface="Arial" panose="020B0604020202020204" pitchFamily="34" charset="0"/>
              </a:rPr>
              <a:t>thes</a:t>
            </a:r>
            <a:r>
              <a:rPr lang="en-GB" sz="600" spc="-10" dirty="0">
                <a:solidFill>
                  <a:srgbClr val="231F20"/>
                </a:solidFill>
                <a:latin typeface="Arial" panose="020B0604020202020204" pitchFamily="34" charset="0"/>
                <a:cs typeface="Arial" panose="020B0604020202020204" pitchFamily="34" charset="0"/>
              </a:rPr>
              <a:t>e </a:t>
            </a:r>
            <a:r>
              <a:rPr sz="600" dirty="0">
                <a:solidFill>
                  <a:srgbClr val="231F20"/>
                </a:solidFill>
                <a:latin typeface="Arial" panose="020B0604020202020204" pitchFamily="34" charset="0"/>
                <a:cs typeface="Arial" panose="020B0604020202020204" pitchFamily="34" charset="0"/>
              </a:rPr>
              <a:t>careers</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appeal</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to</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the </a:t>
            </a:r>
            <a:r>
              <a:rPr sz="600" spc="-10" dirty="0">
                <a:solidFill>
                  <a:srgbClr val="231F20"/>
                </a:solidFill>
                <a:latin typeface="Arial" panose="020B0604020202020204" pitchFamily="34" charset="0"/>
                <a:cs typeface="Arial" panose="020B0604020202020204" pitchFamily="34" charset="0"/>
              </a:rPr>
              <a:t>student</a:t>
            </a:r>
            <a:r>
              <a:rPr lang="en-GB" sz="600" spc="-10" dirty="0">
                <a:solidFill>
                  <a:srgbClr val="231F20"/>
                </a:solidFill>
                <a:latin typeface="Arial" panose="020B0604020202020204" pitchFamily="34" charset="0"/>
                <a:cs typeface="Arial" panose="020B0604020202020204" pitchFamily="34" charset="0"/>
              </a:rPr>
              <a:t>s an</a:t>
            </a:r>
            <a:r>
              <a:rPr sz="600" dirty="0">
                <a:solidFill>
                  <a:srgbClr val="231F20"/>
                </a:solidFill>
                <a:latin typeface="Arial" panose="020B0604020202020204" pitchFamily="34" charset="0"/>
                <a:cs typeface="Arial" panose="020B0604020202020204" pitchFamily="34" charset="0"/>
              </a:rPr>
              <a:t>d </a:t>
            </a:r>
            <a:r>
              <a:rPr sz="600" spc="-20" dirty="0">
                <a:solidFill>
                  <a:srgbClr val="231F20"/>
                </a:solidFill>
                <a:latin typeface="Arial" panose="020B0604020202020204" pitchFamily="34" charset="0"/>
                <a:cs typeface="Arial" panose="020B0604020202020204" pitchFamily="34" charset="0"/>
              </a:rPr>
              <a:t>why?</a:t>
            </a:r>
            <a:endParaRPr sz="600" dirty="0">
              <a:latin typeface="Arial" panose="020B0604020202020204" pitchFamily="34" charset="0"/>
              <a:cs typeface="Arial" panose="020B0604020202020204" pitchFamily="34" charset="0"/>
            </a:endParaRPr>
          </a:p>
        </p:txBody>
      </p:sp>
      <p:sp>
        <p:nvSpPr>
          <p:cNvPr id="20" name="object 20"/>
          <p:cNvSpPr txBox="1"/>
          <p:nvPr/>
        </p:nvSpPr>
        <p:spPr>
          <a:xfrm>
            <a:off x="3779999" y="5881156"/>
            <a:ext cx="200660" cy="375920"/>
          </a:xfrm>
          <a:prstGeom prst="rect">
            <a:avLst/>
          </a:prstGeom>
        </p:spPr>
        <p:txBody>
          <a:bodyPr vert="horz" wrap="square" lIns="0" tIns="12700" rIns="0" bIns="0" rtlCol="0">
            <a:spAutoFit/>
          </a:bodyPr>
          <a:lstStyle/>
          <a:p>
            <a:pPr algn="l">
              <a:lnSpc>
                <a:spcPct val="100000"/>
              </a:lnSpc>
              <a:spcBef>
                <a:spcPts val="100"/>
              </a:spcBef>
            </a:pPr>
            <a:r>
              <a:rPr sz="2300" b="1" dirty="0">
                <a:solidFill>
                  <a:srgbClr val="EB5750"/>
                </a:solidFill>
                <a:latin typeface="Poppins"/>
                <a:cs typeface="Poppins"/>
              </a:rPr>
              <a:t>5</a:t>
            </a:r>
            <a:endParaRPr sz="2300">
              <a:latin typeface="Poppins"/>
              <a:cs typeface="Poppins"/>
            </a:endParaRPr>
          </a:p>
        </p:txBody>
      </p:sp>
      <p:sp>
        <p:nvSpPr>
          <p:cNvPr id="21" name="object 21"/>
          <p:cNvSpPr txBox="1"/>
          <p:nvPr/>
        </p:nvSpPr>
        <p:spPr>
          <a:xfrm>
            <a:off x="3779999" y="6152495"/>
            <a:ext cx="2376805" cy="1061829"/>
          </a:xfrm>
          <a:prstGeom prst="rect">
            <a:avLst/>
          </a:prstGeom>
        </p:spPr>
        <p:txBody>
          <a:bodyPr vert="horz" wrap="square" lIns="0" tIns="45720" rIns="0" bIns="0" rtlCol="0">
            <a:spAutoFit/>
          </a:bodyPr>
          <a:lstStyle/>
          <a:p>
            <a:pPr algn="l">
              <a:lnSpc>
                <a:spcPct val="100000"/>
              </a:lnSpc>
              <a:spcBef>
                <a:spcPts val="360"/>
              </a:spcBef>
            </a:pPr>
            <a:r>
              <a:rPr sz="600" b="1" spc="-10" dirty="0">
                <a:solidFill>
                  <a:srgbClr val="231F20"/>
                </a:solidFill>
                <a:latin typeface="Arial" panose="020B0604020202020204" pitchFamily="34" charset="0"/>
                <a:cs typeface="Arial" panose="020B0604020202020204" pitchFamily="34" charset="0"/>
              </a:rPr>
              <a:t>Froggipedia</a:t>
            </a:r>
            <a:r>
              <a:rPr sz="600" b="1" spc="10"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(10</a:t>
            </a:r>
            <a:r>
              <a:rPr sz="600" b="1" spc="15" dirty="0">
                <a:solidFill>
                  <a:srgbClr val="231F20"/>
                </a:solidFill>
                <a:latin typeface="Arial" panose="020B0604020202020204" pitchFamily="34" charset="0"/>
                <a:cs typeface="Arial" panose="020B0604020202020204" pitchFamily="34" charset="0"/>
              </a:rPr>
              <a:t> </a:t>
            </a:r>
            <a:r>
              <a:rPr sz="600" b="1" spc="-20" dirty="0">
                <a:solidFill>
                  <a:srgbClr val="231F20"/>
                </a:solidFill>
                <a:latin typeface="Arial" panose="020B0604020202020204" pitchFamily="34" charset="0"/>
                <a:cs typeface="Arial" panose="020B0604020202020204" pitchFamily="34" charset="0"/>
              </a:rPr>
              <a:t>min)</a:t>
            </a:r>
            <a:endParaRPr sz="600" dirty="0">
              <a:latin typeface="Arial" panose="020B0604020202020204" pitchFamily="34" charset="0"/>
              <a:cs typeface="Arial" panose="020B0604020202020204" pitchFamily="34" charset="0"/>
            </a:endParaRPr>
          </a:p>
          <a:p>
            <a:pPr marR="8890" algn="l">
              <a:lnSpc>
                <a:spcPts val="700"/>
              </a:lnSpc>
              <a:spcBef>
                <a:spcPts val="305"/>
              </a:spcBef>
            </a:pPr>
            <a:r>
              <a:rPr sz="600" dirty="0">
                <a:solidFill>
                  <a:srgbClr val="231F20"/>
                </a:solidFill>
                <a:latin typeface="Arial" panose="020B0604020202020204" pitchFamily="34" charset="0"/>
                <a:cs typeface="Arial" panose="020B0604020202020204" pitchFamily="34" charset="0"/>
              </a:rPr>
              <a:t>Use</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the</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mirroring</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device</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to</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explore</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Froggipedia</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with</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the</a:t>
            </a:r>
            <a:r>
              <a:rPr sz="600" spc="-5"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students.</a:t>
            </a:r>
            <a:r>
              <a:rPr sz="600" spc="5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Discuss</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why they think </a:t>
            </a:r>
            <a:r>
              <a:rPr lang="en-GB" sz="600" dirty="0">
                <a:solidFill>
                  <a:srgbClr val="231F20"/>
                </a:solidFill>
                <a:latin typeface="Arial" panose="020B0604020202020204" pitchFamily="34" charset="0"/>
                <a:cs typeface="Arial" panose="020B0604020202020204" pitchFamily="34" charset="0"/>
              </a:rPr>
              <a:t>a</a:t>
            </a:r>
            <a:r>
              <a:rPr sz="600" dirty="0">
                <a:solidFill>
                  <a:srgbClr val="231F20"/>
                </a:solidFill>
                <a:latin typeface="Arial" panose="020B0604020202020204" pitchFamily="34" charset="0"/>
                <a:cs typeface="Arial" panose="020B0604020202020204" pitchFamily="34" charset="0"/>
              </a:rPr>
              <a:t>pp</a:t>
            </a:r>
            <a:r>
              <a:rPr sz="600" spc="-5" dirty="0">
                <a:solidFill>
                  <a:srgbClr val="231F20"/>
                </a:solidFill>
                <a:latin typeface="Arial" panose="020B0604020202020204" pitchFamily="34" charset="0"/>
                <a:cs typeface="Arial" panose="020B0604020202020204" pitchFamily="34" charset="0"/>
              </a:rPr>
              <a:t> </a:t>
            </a:r>
            <a:r>
              <a:rPr lang="en-GB" sz="600" spc="-5" dirty="0">
                <a:solidFill>
                  <a:srgbClr val="231F20"/>
                </a:solidFill>
                <a:latin typeface="Arial" panose="020B0604020202020204" pitchFamily="34" charset="0"/>
                <a:cs typeface="Arial" panose="020B0604020202020204" pitchFamily="34" charset="0"/>
              </a:rPr>
              <a:t>d</a:t>
            </a:r>
            <a:r>
              <a:rPr sz="600" dirty="0" err="1">
                <a:solidFill>
                  <a:srgbClr val="231F20"/>
                </a:solidFill>
                <a:latin typeface="Arial" panose="020B0604020202020204" pitchFamily="34" charset="0"/>
                <a:cs typeface="Arial" panose="020B0604020202020204" pitchFamily="34" charset="0"/>
              </a:rPr>
              <a:t>esigners</a:t>
            </a:r>
            <a:r>
              <a:rPr sz="600" dirty="0">
                <a:solidFill>
                  <a:srgbClr val="231F20"/>
                </a:solidFill>
                <a:latin typeface="Arial" panose="020B0604020202020204" pitchFamily="34" charset="0"/>
                <a:cs typeface="Arial" panose="020B0604020202020204" pitchFamily="34" charset="0"/>
              </a:rPr>
              <a:t> create apps like</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this – to </a:t>
            </a:r>
            <a:r>
              <a:rPr sz="600" spc="-20" dirty="0">
                <a:solidFill>
                  <a:srgbClr val="231F20"/>
                </a:solidFill>
                <a:latin typeface="Arial" panose="020B0604020202020204" pitchFamily="34" charset="0"/>
                <a:cs typeface="Arial" panose="020B0604020202020204" pitchFamily="34" charset="0"/>
              </a:rPr>
              <a:t>make</a:t>
            </a:r>
            <a:r>
              <a:rPr sz="600" spc="5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learning</a:t>
            </a:r>
            <a:r>
              <a:rPr sz="600" spc="-1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experiences more accessible for </a:t>
            </a:r>
            <a:r>
              <a:rPr sz="600" spc="-20" dirty="0">
                <a:solidFill>
                  <a:srgbClr val="231F20"/>
                </a:solidFill>
                <a:latin typeface="Arial" panose="020B0604020202020204" pitchFamily="34" charset="0"/>
                <a:cs typeface="Arial" panose="020B0604020202020204" pitchFamily="34" charset="0"/>
              </a:rPr>
              <a:t>all.</a:t>
            </a:r>
            <a:endParaRPr sz="600" dirty="0">
              <a:latin typeface="Arial" panose="020B0604020202020204" pitchFamily="34" charset="0"/>
              <a:cs typeface="Arial" panose="020B0604020202020204" pitchFamily="34" charset="0"/>
            </a:endParaRPr>
          </a:p>
          <a:p>
            <a:pPr marR="5080" algn="l">
              <a:lnSpc>
                <a:spcPts val="700"/>
              </a:lnSpc>
              <a:spcBef>
                <a:spcPts val="285"/>
              </a:spcBef>
            </a:pPr>
            <a:r>
              <a:rPr sz="600" dirty="0">
                <a:solidFill>
                  <a:srgbClr val="231F20"/>
                </a:solidFill>
                <a:latin typeface="Arial" panose="020B0604020202020204" pitchFamily="34" charset="0"/>
                <a:cs typeface="Arial" panose="020B0604020202020204" pitchFamily="34" charset="0"/>
              </a:rPr>
              <a:t>Discuss:</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What other learning experiences could be created as an </a:t>
            </a:r>
            <a:r>
              <a:rPr sz="600" spc="-25" dirty="0">
                <a:solidFill>
                  <a:srgbClr val="231F20"/>
                </a:solidFill>
                <a:latin typeface="Arial" panose="020B0604020202020204" pitchFamily="34" charset="0"/>
                <a:cs typeface="Arial" panose="020B0604020202020204" pitchFamily="34" charset="0"/>
              </a:rPr>
              <a:t>app</a:t>
            </a:r>
            <a:r>
              <a:rPr sz="600" spc="5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to make it easier for</a:t>
            </a:r>
            <a:r>
              <a:rPr lang="en-GB" sz="600" dirty="0">
                <a:solidFill>
                  <a:srgbClr val="231F20"/>
                </a:solidFill>
                <a:latin typeface="Arial" panose="020B0604020202020204" pitchFamily="34" charset="0"/>
                <a:cs typeface="Arial" panose="020B0604020202020204" pitchFamily="34" charset="0"/>
              </a:rPr>
              <a:t> the</a:t>
            </a:r>
            <a:r>
              <a:rPr sz="600" dirty="0">
                <a:solidFill>
                  <a:srgbClr val="231F20"/>
                </a:solidFill>
                <a:latin typeface="Arial" panose="020B0604020202020204" pitchFamily="34" charset="0"/>
                <a:cs typeface="Arial" panose="020B0604020202020204" pitchFamily="34" charset="0"/>
              </a:rPr>
              <a:t> teacher to deliver and students to </a:t>
            </a:r>
            <a:r>
              <a:rPr sz="600" spc="-10" dirty="0">
                <a:solidFill>
                  <a:srgbClr val="231F20"/>
                </a:solidFill>
                <a:latin typeface="Arial" panose="020B0604020202020204" pitchFamily="34" charset="0"/>
                <a:cs typeface="Arial" panose="020B0604020202020204" pitchFamily="34" charset="0"/>
              </a:rPr>
              <a:t>experience?</a:t>
            </a:r>
            <a:endParaRPr sz="600" dirty="0">
              <a:latin typeface="Arial" panose="020B0604020202020204" pitchFamily="34" charset="0"/>
              <a:cs typeface="Arial" panose="020B0604020202020204" pitchFamily="34" charset="0"/>
            </a:endParaRPr>
          </a:p>
          <a:p>
            <a:pPr marR="40005" algn="l">
              <a:lnSpc>
                <a:spcPts val="700"/>
              </a:lnSpc>
              <a:spcBef>
                <a:spcPts val="280"/>
              </a:spcBef>
            </a:pPr>
            <a:r>
              <a:rPr sz="600" dirty="0">
                <a:solidFill>
                  <a:srgbClr val="231F20"/>
                </a:solidFill>
                <a:latin typeface="Arial" panose="020B0604020202020204" pitchFamily="34" charset="0"/>
                <a:cs typeface="Arial" panose="020B0604020202020204" pitchFamily="34" charset="0"/>
              </a:rPr>
              <a:t>Why</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do you think </a:t>
            </a:r>
            <a:r>
              <a:rPr sz="600" spc="-10" dirty="0">
                <a:solidFill>
                  <a:srgbClr val="231F20"/>
                </a:solidFill>
                <a:latin typeface="Arial" panose="020B0604020202020204" pitchFamily="34" charset="0"/>
                <a:cs typeface="Arial" panose="020B0604020202020204" pitchFamily="34" charset="0"/>
              </a:rPr>
              <a:t>PETA</a:t>
            </a:r>
            <a:r>
              <a:rPr sz="600" dirty="0">
                <a:solidFill>
                  <a:srgbClr val="231F20"/>
                </a:solidFill>
                <a:latin typeface="Arial" panose="020B0604020202020204" pitchFamily="34" charset="0"/>
                <a:cs typeface="Arial" panose="020B0604020202020204" pitchFamily="34" charset="0"/>
              </a:rPr>
              <a:t> (People for the Ethical </a:t>
            </a:r>
            <a:r>
              <a:rPr sz="600" spc="-10" dirty="0">
                <a:solidFill>
                  <a:srgbClr val="231F20"/>
                </a:solidFill>
                <a:latin typeface="Arial" panose="020B0604020202020204" pitchFamily="34" charset="0"/>
                <a:cs typeface="Arial" panose="020B0604020202020204" pitchFamily="34" charset="0"/>
              </a:rPr>
              <a:t>Treatment</a:t>
            </a:r>
            <a:r>
              <a:rPr sz="600" dirty="0">
                <a:solidFill>
                  <a:srgbClr val="231F20"/>
                </a:solidFill>
                <a:latin typeface="Arial" panose="020B0604020202020204" pitchFamily="34" charset="0"/>
                <a:cs typeface="Arial" panose="020B0604020202020204" pitchFamily="34" charset="0"/>
              </a:rPr>
              <a:t> of </a:t>
            </a:r>
            <a:r>
              <a:rPr sz="600" spc="-10" dirty="0">
                <a:solidFill>
                  <a:srgbClr val="231F20"/>
                </a:solidFill>
                <a:latin typeface="Arial" panose="020B0604020202020204" pitchFamily="34" charset="0"/>
                <a:cs typeface="Arial" panose="020B0604020202020204" pitchFamily="34" charset="0"/>
              </a:rPr>
              <a:t>Animals)</a:t>
            </a:r>
            <a:r>
              <a:rPr sz="600" spc="5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recommend</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this app? How is</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this an example of</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using tech for </a:t>
            </a:r>
            <a:r>
              <a:rPr sz="600" spc="-20" dirty="0">
                <a:solidFill>
                  <a:srgbClr val="231F20"/>
                </a:solidFill>
                <a:latin typeface="Arial" panose="020B0604020202020204" pitchFamily="34" charset="0"/>
                <a:cs typeface="Arial" panose="020B0604020202020204" pitchFamily="34" charset="0"/>
              </a:rPr>
              <a:t>good</a:t>
            </a:r>
            <a:r>
              <a:rPr sz="600" spc="5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within </a:t>
            </a:r>
            <a:r>
              <a:rPr sz="600" spc="-10" dirty="0">
                <a:solidFill>
                  <a:srgbClr val="231F20"/>
                </a:solidFill>
                <a:latin typeface="Arial" panose="020B0604020202020204" pitchFamily="34" charset="0"/>
                <a:cs typeface="Arial" panose="020B0604020202020204" pitchFamily="34" charset="0"/>
              </a:rPr>
              <a:t>education?</a:t>
            </a:r>
            <a:endParaRPr sz="600" dirty="0">
              <a:latin typeface="Arial" panose="020B0604020202020204" pitchFamily="34" charset="0"/>
              <a:cs typeface="Arial" panose="020B0604020202020204" pitchFamily="34" charset="0"/>
            </a:endParaRPr>
          </a:p>
        </p:txBody>
      </p:sp>
      <p:sp>
        <p:nvSpPr>
          <p:cNvPr id="22" name="object 22"/>
          <p:cNvSpPr txBox="1"/>
          <p:nvPr/>
        </p:nvSpPr>
        <p:spPr>
          <a:xfrm>
            <a:off x="3779999" y="3279292"/>
            <a:ext cx="189865" cy="375920"/>
          </a:xfrm>
          <a:prstGeom prst="rect">
            <a:avLst/>
          </a:prstGeom>
        </p:spPr>
        <p:txBody>
          <a:bodyPr vert="horz" wrap="square" lIns="0" tIns="12700" rIns="0" bIns="0" rtlCol="0">
            <a:spAutoFit/>
          </a:bodyPr>
          <a:lstStyle/>
          <a:p>
            <a:pPr algn="l">
              <a:lnSpc>
                <a:spcPct val="100000"/>
              </a:lnSpc>
              <a:spcBef>
                <a:spcPts val="100"/>
              </a:spcBef>
            </a:pPr>
            <a:r>
              <a:rPr sz="2300" b="1" dirty="0">
                <a:solidFill>
                  <a:srgbClr val="EB5750"/>
                </a:solidFill>
                <a:latin typeface="Poppins"/>
                <a:cs typeface="Poppins"/>
              </a:rPr>
              <a:t>3</a:t>
            </a:r>
            <a:endParaRPr sz="2300">
              <a:latin typeface="Poppins"/>
              <a:cs typeface="Poppins"/>
            </a:endParaRPr>
          </a:p>
        </p:txBody>
      </p:sp>
      <p:sp>
        <p:nvSpPr>
          <p:cNvPr id="23" name="object 23"/>
          <p:cNvSpPr txBox="1"/>
          <p:nvPr/>
        </p:nvSpPr>
        <p:spPr>
          <a:xfrm>
            <a:off x="3779999" y="3550633"/>
            <a:ext cx="2315210" cy="356508"/>
          </a:xfrm>
          <a:prstGeom prst="rect">
            <a:avLst/>
          </a:prstGeom>
        </p:spPr>
        <p:txBody>
          <a:bodyPr vert="horz" wrap="square" lIns="0" tIns="45720" rIns="0" bIns="0" rtlCol="0">
            <a:spAutoFit/>
          </a:bodyPr>
          <a:lstStyle/>
          <a:p>
            <a:pPr algn="l">
              <a:lnSpc>
                <a:spcPct val="100000"/>
              </a:lnSpc>
              <a:spcBef>
                <a:spcPts val="360"/>
              </a:spcBef>
            </a:pPr>
            <a:r>
              <a:rPr sz="600" b="1" dirty="0">
                <a:solidFill>
                  <a:srgbClr val="231F20"/>
                </a:solidFill>
                <a:latin typeface="Arial" panose="020B0604020202020204" pitchFamily="34" charset="0"/>
                <a:cs typeface="Arial" panose="020B0604020202020204" pitchFamily="34" charset="0"/>
              </a:rPr>
              <a:t>Watch</a:t>
            </a:r>
            <a:r>
              <a:rPr sz="600" b="1" spc="-15"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the</a:t>
            </a:r>
            <a:r>
              <a:rPr sz="600" b="1" spc="-15"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role</a:t>
            </a:r>
            <a:r>
              <a:rPr sz="600" b="1" spc="-15"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model</a:t>
            </a:r>
            <a:r>
              <a:rPr sz="600" b="1" spc="-15"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video</a:t>
            </a:r>
            <a:r>
              <a:rPr sz="600" b="1" spc="-15"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(5</a:t>
            </a:r>
            <a:r>
              <a:rPr sz="600" b="1" spc="-15" dirty="0">
                <a:solidFill>
                  <a:srgbClr val="231F20"/>
                </a:solidFill>
                <a:latin typeface="Arial" panose="020B0604020202020204" pitchFamily="34" charset="0"/>
                <a:cs typeface="Arial" panose="020B0604020202020204" pitchFamily="34" charset="0"/>
              </a:rPr>
              <a:t> </a:t>
            </a:r>
            <a:r>
              <a:rPr sz="600" b="1" spc="-20" dirty="0">
                <a:solidFill>
                  <a:srgbClr val="231F20"/>
                </a:solidFill>
                <a:latin typeface="Arial" panose="020B0604020202020204" pitchFamily="34" charset="0"/>
                <a:cs typeface="Arial" panose="020B0604020202020204" pitchFamily="34" charset="0"/>
              </a:rPr>
              <a:t>min)</a:t>
            </a:r>
            <a:endParaRPr sz="600" dirty="0">
              <a:latin typeface="Arial" panose="020B0604020202020204" pitchFamily="34" charset="0"/>
              <a:cs typeface="Arial" panose="020B0604020202020204" pitchFamily="34" charset="0"/>
            </a:endParaRPr>
          </a:p>
          <a:p>
            <a:pPr marR="5080" algn="l">
              <a:lnSpc>
                <a:spcPts val="700"/>
              </a:lnSpc>
              <a:spcBef>
                <a:spcPts val="305"/>
              </a:spcBef>
            </a:pPr>
            <a:r>
              <a:rPr sz="600" dirty="0">
                <a:solidFill>
                  <a:srgbClr val="231F20"/>
                </a:solidFill>
                <a:latin typeface="Arial" panose="020B0604020202020204" pitchFamily="34" charset="0"/>
                <a:cs typeface="Arial" panose="020B0604020202020204" pitchFamily="34" charset="0"/>
              </a:rPr>
              <a:t>After</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watching, discuss the role </a:t>
            </a:r>
            <a:r>
              <a:rPr sz="600" spc="-10" dirty="0">
                <a:solidFill>
                  <a:srgbClr val="231F20"/>
                </a:solidFill>
                <a:latin typeface="Arial" panose="020B0604020202020204" pitchFamily="34" charset="0"/>
                <a:cs typeface="Arial" panose="020B0604020202020204" pitchFamily="34" charset="0"/>
              </a:rPr>
              <a:t>model’s</a:t>
            </a:r>
            <a:r>
              <a:rPr sz="600" dirty="0">
                <a:solidFill>
                  <a:srgbClr val="231F20"/>
                </a:solidFill>
                <a:latin typeface="Arial" panose="020B0604020202020204" pitchFamily="34" charset="0"/>
                <a:cs typeface="Arial" panose="020B0604020202020204" pitchFamily="34" charset="0"/>
              </a:rPr>
              <a:t> career path: What led </a:t>
            </a:r>
            <a:r>
              <a:rPr sz="600" spc="-20" dirty="0">
                <a:solidFill>
                  <a:srgbClr val="231F20"/>
                </a:solidFill>
                <a:latin typeface="Arial" panose="020B0604020202020204" pitchFamily="34" charset="0"/>
                <a:cs typeface="Arial" panose="020B0604020202020204" pitchFamily="34" charset="0"/>
              </a:rPr>
              <a:t>them</a:t>
            </a:r>
            <a:r>
              <a:rPr sz="600" spc="5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into</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a technology career?</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What do they</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enjoy about their </a:t>
            </a:r>
            <a:r>
              <a:rPr sz="600" spc="-10" dirty="0">
                <a:solidFill>
                  <a:srgbClr val="231F20"/>
                </a:solidFill>
                <a:latin typeface="Arial" panose="020B0604020202020204" pitchFamily="34" charset="0"/>
                <a:cs typeface="Arial" panose="020B0604020202020204" pitchFamily="34" charset="0"/>
              </a:rPr>
              <a:t>career?</a:t>
            </a:r>
            <a:endParaRPr lang="en-GB" sz="600" spc="-10" dirty="0">
              <a:solidFill>
                <a:srgbClr val="231F20"/>
              </a:solidFill>
              <a:latin typeface="Arial" panose="020B0604020202020204" pitchFamily="34" charset="0"/>
              <a:cs typeface="Arial" panose="020B0604020202020204" pitchFamily="34" charset="0"/>
            </a:endParaRPr>
          </a:p>
        </p:txBody>
      </p:sp>
      <p:sp>
        <p:nvSpPr>
          <p:cNvPr id="24" name="object 24"/>
          <p:cNvSpPr/>
          <p:nvPr/>
        </p:nvSpPr>
        <p:spPr>
          <a:xfrm>
            <a:off x="9135300" y="4137685"/>
            <a:ext cx="1190625" cy="1417955"/>
          </a:xfrm>
          <a:custGeom>
            <a:avLst/>
            <a:gdLst/>
            <a:ahLst/>
            <a:cxnLst/>
            <a:rect l="l" t="t" r="r" b="b"/>
            <a:pathLst>
              <a:path w="1190625" h="1417954">
                <a:moveTo>
                  <a:pt x="0" y="1417637"/>
                </a:moveTo>
                <a:lnTo>
                  <a:pt x="1190345" y="1417637"/>
                </a:lnTo>
                <a:lnTo>
                  <a:pt x="1190345" y="0"/>
                </a:lnTo>
                <a:lnTo>
                  <a:pt x="0" y="0"/>
                </a:lnTo>
                <a:lnTo>
                  <a:pt x="0" y="1417637"/>
                </a:lnTo>
                <a:close/>
              </a:path>
            </a:pathLst>
          </a:custGeom>
          <a:ln w="6350">
            <a:solidFill>
              <a:srgbClr val="BCBEC0"/>
            </a:solidFill>
          </a:ln>
        </p:spPr>
        <p:txBody>
          <a:bodyPr wrap="square" lIns="0" tIns="0" rIns="0" bIns="0" rtlCol="0"/>
          <a:lstStyle/>
          <a:p>
            <a:pPr algn="l"/>
            <a:endParaRPr/>
          </a:p>
        </p:txBody>
      </p:sp>
      <p:sp>
        <p:nvSpPr>
          <p:cNvPr id="25" name="object 25"/>
          <p:cNvSpPr/>
          <p:nvPr/>
        </p:nvSpPr>
        <p:spPr>
          <a:xfrm>
            <a:off x="9135300" y="1759889"/>
            <a:ext cx="1190625" cy="2301544"/>
          </a:xfrm>
          <a:custGeom>
            <a:avLst/>
            <a:gdLst/>
            <a:ahLst/>
            <a:cxnLst/>
            <a:rect l="l" t="t" r="r" b="b"/>
            <a:pathLst>
              <a:path w="1190625" h="2268854">
                <a:moveTo>
                  <a:pt x="0" y="2268753"/>
                </a:moveTo>
                <a:lnTo>
                  <a:pt x="1190345" y="2268753"/>
                </a:lnTo>
                <a:lnTo>
                  <a:pt x="1190345" y="0"/>
                </a:lnTo>
                <a:lnTo>
                  <a:pt x="0" y="0"/>
                </a:lnTo>
                <a:lnTo>
                  <a:pt x="0" y="2268753"/>
                </a:lnTo>
                <a:close/>
              </a:path>
            </a:pathLst>
          </a:custGeom>
          <a:ln w="6350">
            <a:solidFill>
              <a:srgbClr val="BCBEC0"/>
            </a:solidFill>
          </a:ln>
        </p:spPr>
        <p:txBody>
          <a:bodyPr wrap="square" lIns="0" tIns="0" rIns="0" bIns="0" rtlCol="0"/>
          <a:lstStyle/>
          <a:p>
            <a:pPr algn="l"/>
            <a:endParaRPr/>
          </a:p>
        </p:txBody>
      </p:sp>
      <p:sp>
        <p:nvSpPr>
          <p:cNvPr id="26" name="object 26"/>
          <p:cNvSpPr txBox="1"/>
          <p:nvPr/>
        </p:nvSpPr>
        <p:spPr>
          <a:xfrm>
            <a:off x="9200953" y="4133237"/>
            <a:ext cx="304800" cy="375920"/>
          </a:xfrm>
          <a:prstGeom prst="rect">
            <a:avLst/>
          </a:prstGeom>
        </p:spPr>
        <p:txBody>
          <a:bodyPr vert="horz" wrap="square" lIns="0" tIns="12700" rIns="0" bIns="0" rtlCol="0">
            <a:spAutoFit/>
          </a:bodyPr>
          <a:lstStyle/>
          <a:p>
            <a:pPr algn="l">
              <a:lnSpc>
                <a:spcPct val="100000"/>
              </a:lnSpc>
              <a:spcBef>
                <a:spcPts val="100"/>
              </a:spcBef>
            </a:pPr>
            <a:r>
              <a:rPr sz="2300" b="1" spc="-25" dirty="0">
                <a:solidFill>
                  <a:srgbClr val="EB5750"/>
                </a:solidFill>
                <a:latin typeface="Poppins"/>
                <a:cs typeface="Poppins"/>
              </a:rPr>
              <a:t>10</a:t>
            </a:r>
            <a:endParaRPr sz="2300">
              <a:latin typeface="Poppins"/>
              <a:cs typeface="Poppins"/>
            </a:endParaRPr>
          </a:p>
        </p:txBody>
      </p:sp>
      <p:sp>
        <p:nvSpPr>
          <p:cNvPr id="28" name="object 28"/>
          <p:cNvSpPr txBox="1"/>
          <p:nvPr/>
        </p:nvSpPr>
        <p:spPr>
          <a:xfrm>
            <a:off x="9200953" y="1755438"/>
            <a:ext cx="188595" cy="375920"/>
          </a:xfrm>
          <a:prstGeom prst="rect">
            <a:avLst/>
          </a:prstGeom>
        </p:spPr>
        <p:txBody>
          <a:bodyPr vert="horz" wrap="square" lIns="0" tIns="12700" rIns="0" bIns="0" rtlCol="0">
            <a:spAutoFit/>
          </a:bodyPr>
          <a:lstStyle/>
          <a:p>
            <a:pPr algn="l">
              <a:lnSpc>
                <a:spcPct val="100000"/>
              </a:lnSpc>
              <a:spcBef>
                <a:spcPts val="100"/>
              </a:spcBef>
            </a:pPr>
            <a:r>
              <a:rPr sz="2300" b="1" dirty="0">
                <a:solidFill>
                  <a:srgbClr val="EB5750"/>
                </a:solidFill>
                <a:latin typeface="Poppins"/>
                <a:cs typeface="Poppins"/>
              </a:rPr>
              <a:t>9</a:t>
            </a:r>
            <a:endParaRPr sz="2300">
              <a:latin typeface="Poppins"/>
              <a:cs typeface="Poppins"/>
            </a:endParaRPr>
          </a:p>
        </p:txBody>
      </p:sp>
      <p:sp>
        <p:nvSpPr>
          <p:cNvPr id="29" name="object 29"/>
          <p:cNvSpPr txBox="1"/>
          <p:nvPr/>
        </p:nvSpPr>
        <p:spPr>
          <a:xfrm>
            <a:off x="9200953" y="2042017"/>
            <a:ext cx="1087646" cy="1367041"/>
          </a:xfrm>
          <a:prstGeom prst="rect">
            <a:avLst/>
          </a:prstGeom>
        </p:spPr>
        <p:txBody>
          <a:bodyPr vert="horz" wrap="square" lIns="0" tIns="43180" rIns="0" bIns="0" rtlCol="0">
            <a:spAutoFit/>
          </a:bodyPr>
          <a:lstStyle/>
          <a:p>
            <a:pPr algn="l">
              <a:lnSpc>
                <a:spcPct val="100000"/>
              </a:lnSpc>
              <a:spcBef>
                <a:spcPts val="340"/>
              </a:spcBef>
            </a:pPr>
            <a:r>
              <a:rPr sz="600" b="1" dirty="0">
                <a:solidFill>
                  <a:srgbClr val="231F20"/>
                </a:solidFill>
                <a:latin typeface="Arial" panose="020B0604020202020204" pitchFamily="34" charset="0"/>
                <a:cs typeface="Arial" panose="020B0604020202020204" pitchFamily="34" charset="0"/>
              </a:rPr>
              <a:t>Class</a:t>
            </a:r>
            <a:r>
              <a:rPr sz="600" b="1" spc="-5" dirty="0">
                <a:solidFill>
                  <a:srgbClr val="231F20"/>
                </a:solidFill>
                <a:latin typeface="Arial" panose="020B0604020202020204" pitchFamily="34" charset="0"/>
                <a:cs typeface="Arial" panose="020B0604020202020204" pitchFamily="34" charset="0"/>
              </a:rPr>
              <a:t> </a:t>
            </a:r>
            <a:r>
              <a:rPr sz="600" b="1" spc="-10" dirty="0">
                <a:solidFill>
                  <a:srgbClr val="231F20"/>
                </a:solidFill>
                <a:latin typeface="Arial" panose="020B0604020202020204" pitchFamily="34" charset="0"/>
                <a:cs typeface="Arial" panose="020B0604020202020204" pitchFamily="34" charset="0"/>
              </a:rPr>
              <a:t>Discussion</a:t>
            </a:r>
            <a:r>
              <a:rPr sz="600" b="1" spc="-5"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(10</a:t>
            </a:r>
            <a:r>
              <a:rPr sz="600" b="1" spc="-5" dirty="0">
                <a:solidFill>
                  <a:srgbClr val="231F20"/>
                </a:solidFill>
                <a:latin typeface="Arial" panose="020B0604020202020204" pitchFamily="34" charset="0"/>
                <a:cs typeface="Arial" panose="020B0604020202020204" pitchFamily="34" charset="0"/>
              </a:rPr>
              <a:t> </a:t>
            </a:r>
            <a:r>
              <a:rPr sz="600" b="1" spc="-20" dirty="0">
                <a:solidFill>
                  <a:srgbClr val="231F20"/>
                </a:solidFill>
                <a:latin typeface="Arial" panose="020B0604020202020204" pitchFamily="34" charset="0"/>
                <a:cs typeface="Arial" panose="020B0604020202020204" pitchFamily="34" charset="0"/>
              </a:rPr>
              <a:t>min)</a:t>
            </a:r>
            <a:endParaRPr sz="600" dirty="0">
              <a:latin typeface="Arial" panose="020B0604020202020204" pitchFamily="34" charset="0"/>
              <a:cs typeface="Arial" panose="020B0604020202020204" pitchFamily="34" charset="0"/>
            </a:endParaRPr>
          </a:p>
          <a:p>
            <a:pPr marR="71120" algn="l">
              <a:lnSpc>
                <a:spcPts val="680"/>
              </a:lnSpc>
              <a:spcBef>
                <a:spcPts val="300"/>
              </a:spcBef>
            </a:pPr>
            <a:r>
              <a:rPr lang="en-US" sz="600" dirty="0">
                <a:solidFill>
                  <a:srgbClr val="231F20"/>
                </a:solidFill>
                <a:latin typeface="Arial" panose="020B0604020202020204" pitchFamily="34" charset="0"/>
                <a:cs typeface="Arial" panose="020B0604020202020204" pitchFamily="34" charset="0"/>
              </a:rPr>
              <a:t>Share any ideas from ‘Creating the future of Education’.</a:t>
            </a:r>
            <a:endParaRPr lang="en-GB" sz="600" spc="-25" dirty="0">
              <a:solidFill>
                <a:srgbClr val="231F20"/>
              </a:solidFill>
              <a:uFill>
                <a:solidFill>
                  <a:srgbClr val="231F20"/>
                </a:solidFill>
              </a:uFill>
              <a:latin typeface="Arial" panose="020B0604020202020204" pitchFamily="34" charset="0"/>
              <a:cs typeface="Arial" panose="020B0604020202020204" pitchFamily="34" charset="0"/>
            </a:endParaRPr>
          </a:p>
          <a:p>
            <a:pPr marR="39370" algn="l">
              <a:lnSpc>
                <a:spcPts val="680"/>
              </a:lnSpc>
              <a:spcBef>
                <a:spcPts val="284"/>
              </a:spcBef>
            </a:pPr>
            <a:r>
              <a:rPr sz="600" dirty="0">
                <a:solidFill>
                  <a:srgbClr val="231F20"/>
                </a:solidFill>
                <a:latin typeface="Arial" panose="020B0604020202020204" pitchFamily="34" charset="0"/>
                <a:cs typeface="Arial" panose="020B0604020202020204" pitchFamily="34" charset="0"/>
              </a:rPr>
              <a:t>Discuss how you could </a:t>
            </a:r>
            <a:r>
              <a:rPr sz="600" spc="-20" dirty="0">
                <a:solidFill>
                  <a:srgbClr val="231F20"/>
                </a:solidFill>
                <a:latin typeface="Arial" panose="020B0604020202020204" pitchFamily="34" charset="0"/>
                <a:cs typeface="Arial" panose="020B0604020202020204" pitchFamily="34" charset="0"/>
              </a:rPr>
              <a:t>have</a:t>
            </a:r>
            <a:r>
              <a:rPr sz="600" spc="5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a</a:t>
            </a:r>
            <a:r>
              <a:rPr sz="600" spc="-1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career</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creating</a:t>
            </a:r>
            <a:r>
              <a:rPr sz="600" spc="-1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these</a:t>
            </a:r>
            <a:r>
              <a:rPr sz="600" spc="-5" dirty="0">
                <a:solidFill>
                  <a:srgbClr val="231F20"/>
                </a:solidFill>
                <a:latin typeface="Arial" panose="020B0604020202020204" pitchFamily="34" charset="0"/>
                <a:cs typeface="Arial" panose="020B0604020202020204" pitchFamily="34" charset="0"/>
              </a:rPr>
              <a:t> </a:t>
            </a:r>
            <a:r>
              <a:rPr sz="600" spc="-25" dirty="0">
                <a:solidFill>
                  <a:srgbClr val="231F20"/>
                </a:solidFill>
                <a:latin typeface="Arial" panose="020B0604020202020204" pitchFamily="34" charset="0"/>
                <a:cs typeface="Arial" panose="020B0604020202020204" pitchFamily="34" charset="0"/>
              </a:rPr>
              <a:t>new</a:t>
            </a:r>
            <a:r>
              <a:rPr sz="600" spc="5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apps and technologies to </a:t>
            </a:r>
            <a:r>
              <a:rPr sz="600" spc="-20" dirty="0">
                <a:solidFill>
                  <a:srgbClr val="231F20"/>
                </a:solidFill>
                <a:latin typeface="Arial" panose="020B0604020202020204" pitchFamily="34" charset="0"/>
                <a:cs typeface="Arial" panose="020B0604020202020204" pitchFamily="34" charset="0"/>
              </a:rPr>
              <a:t>help</a:t>
            </a:r>
            <a:r>
              <a:rPr sz="600" spc="5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students learn.</a:t>
            </a:r>
            <a:r>
              <a:rPr sz="600" spc="5" dirty="0">
                <a:solidFill>
                  <a:srgbClr val="231F20"/>
                </a:solidFill>
                <a:latin typeface="Arial" panose="020B0604020202020204" pitchFamily="34" charset="0"/>
                <a:cs typeface="Arial" panose="020B0604020202020204" pitchFamily="34" charset="0"/>
              </a:rPr>
              <a:t> </a:t>
            </a:r>
            <a:endParaRPr lang="en-GB" sz="600" spc="5" dirty="0">
              <a:solidFill>
                <a:srgbClr val="231F20"/>
              </a:solidFill>
              <a:latin typeface="Arial" panose="020B0604020202020204" pitchFamily="34" charset="0"/>
              <a:cs typeface="Arial" panose="020B0604020202020204" pitchFamily="34" charset="0"/>
            </a:endParaRPr>
          </a:p>
          <a:p>
            <a:pPr marR="39370" algn="l">
              <a:lnSpc>
                <a:spcPts val="680"/>
              </a:lnSpc>
              <a:spcBef>
                <a:spcPts val="284"/>
              </a:spcBef>
            </a:pPr>
            <a:r>
              <a:rPr sz="600" dirty="0">
                <a:solidFill>
                  <a:srgbClr val="231F20"/>
                </a:solidFill>
                <a:latin typeface="Arial" panose="020B0604020202020204" pitchFamily="34" charset="0"/>
                <a:cs typeface="Arial" panose="020B0604020202020204" pitchFamily="34" charset="0"/>
              </a:rPr>
              <a:t>Can you</a:t>
            </a:r>
            <a:r>
              <a:rPr sz="600" spc="5" dirty="0">
                <a:solidFill>
                  <a:srgbClr val="231F20"/>
                </a:solidFill>
                <a:latin typeface="Arial" panose="020B0604020202020204" pitchFamily="34" charset="0"/>
                <a:cs typeface="Arial" panose="020B0604020202020204" pitchFamily="34" charset="0"/>
              </a:rPr>
              <a:t> </a:t>
            </a:r>
            <a:r>
              <a:rPr sz="600" spc="-25" dirty="0">
                <a:solidFill>
                  <a:srgbClr val="231F20"/>
                </a:solidFill>
                <a:latin typeface="Arial" panose="020B0604020202020204" pitchFamily="34" charset="0"/>
                <a:cs typeface="Arial" panose="020B0604020202020204" pitchFamily="34" charset="0"/>
              </a:rPr>
              <a:t>se</a:t>
            </a:r>
            <a:r>
              <a:rPr lang="en-GB" sz="600" spc="-25" dirty="0">
                <a:solidFill>
                  <a:srgbClr val="231F20"/>
                </a:solidFill>
                <a:latin typeface="Arial" panose="020B0604020202020204" pitchFamily="34" charset="0"/>
                <a:cs typeface="Arial" panose="020B0604020202020204" pitchFamily="34" charset="0"/>
              </a:rPr>
              <a:t>e </a:t>
            </a:r>
            <a:r>
              <a:rPr sz="600" dirty="0">
                <a:solidFill>
                  <a:srgbClr val="231F20"/>
                </a:solidFill>
                <a:latin typeface="Arial" panose="020B0604020202020204" pitchFamily="34" charset="0"/>
                <a:cs typeface="Arial" panose="020B0604020202020204" pitchFamily="34" charset="0"/>
              </a:rPr>
              <a:t>yourself working in any </a:t>
            </a:r>
            <a:r>
              <a:rPr sz="600" spc="-20" dirty="0">
                <a:solidFill>
                  <a:srgbClr val="231F20"/>
                </a:solidFill>
                <a:latin typeface="Arial" panose="020B0604020202020204" pitchFamily="34" charset="0"/>
                <a:cs typeface="Arial" panose="020B0604020202020204" pitchFamily="34" charset="0"/>
              </a:rPr>
              <a:t>tec</a:t>
            </a:r>
            <a:r>
              <a:rPr lang="en-GB" sz="600" spc="-20" dirty="0">
                <a:solidFill>
                  <a:srgbClr val="231F20"/>
                </a:solidFill>
                <a:latin typeface="Arial" panose="020B0604020202020204" pitchFamily="34" charset="0"/>
                <a:cs typeface="Arial" panose="020B0604020202020204" pitchFamily="34" charset="0"/>
              </a:rPr>
              <a:t>h </a:t>
            </a:r>
            <a:r>
              <a:rPr sz="600" dirty="0">
                <a:solidFill>
                  <a:srgbClr val="231F20"/>
                </a:solidFill>
                <a:latin typeface="Arial" panose="020B0604020202020204" pitchFamily="34" charset="0"/>
                <a:cs typeface="Arial" panose="020B0604020202020204" pitchFamily="34" charset="0"/>
              </a:rPr>
              <a:t>for education </a:t>
            </a:r>
            <a:r>
              <a:rPr sz="600" spc="-10" dirty="0">
                <a:solidFill>
                  <a:srgbClr val="231F20"/>
                </a:solidFill>
                <a:latin typeface="Arial" panose="020B0604020202020204" pitchFamily="34" charset="0"/>
                <a:cs typeface="Arial" panose="020B0604020202020204" pitchFamily="34" charset="0"/>
              </a:rPr>
              <a:t>careers?</a:t>
            </a:r>
            <a:endParaRPr sz="600" dirty="0">
              <a:latin typeface="Arial" panose="020B0604020202020204" pitchFamily="34" charset="0"/>
              <a:cs typeface="Arial" panose="020B0604020202020204" pitchFamily="34" charset="0"/>
            </a:endParaRPr>
          </a:p>
          <a:p>
            <a:pPr marR="247015" algn="l">
              <a:lnSpc>
                <a:spcPts val="680"/>
              </a:lnSpc>
              <a:spcBef>
                <a:spcPts val="280"/>
              </a:spcBef>
            </a:pPr>
            <a:r>
              <a:rPr sz="600" dirty="0">
                <a:solidFill>
                  <a:srgbClr val="231F20"/>
                </a:solidFill>
                <a:latin typeface="Arial" panose="020B0604020202020204" pitchFamily="34" charset="0"/>
                <a:cs typeface="Arial" panose="020B0604020202020204" pitchFamily="34" charset="0"/>
              </a:rPr>
              <a:t>Did anything </a:t>
            </a:r>
            <a:r>
              <a:rPr sz="600" spc="-10" dirty="0">
                <a:solidFill>
                  <a:srgbClr val="231F20"/>
                </a:solidFill>
                <a:latin typeface="Arial" panose="020B0604020202020204" pitchFamily="34" charset="0"/>
                <a:cs typeface="Arial" panose="020B0604020202020204" pitchFamily="34" charset="0"/>
              </a:rPr>
              <a:t>particularly</a:t>
            </a:r>
            <a:r>
              <a:rPr sz="600" spc="5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interest</a:t>
            </a:r>
            <a:r>
              <a:rPr sz="600" spc="-1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you</a:t>
            </a:r>
            <a:r>
              <a:rPr sz="600" spc="-5"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today?</a:t>
            </a:r>
            <a:endParaRPr sz="600" dirty="0">
              <a:latin typeface="Arial" panose="020B0604020202020204" pitchFamily="34" charset="0"/>
              <a:cs typeface="Arial" panose="020B0604020202020204" pitchFamily="34" charset="0"/>
            </a:endParaRPr>
          </a:p>
        </p:txBody>
      </p:sp>
      <p:sp>
        <p:nvSpPr>
          <p:cNvPr id="30" name="TextBox 29">
            <a:extLst>
              <a:ext uri="{FF2B5EF4-FFF2-40B4-BE49-F238E27FC236}">
                <a16:creationId xmlns:a16="http://schemas.microsoft.com/office/drawing/2014/main" id="{4213A5B1-C50B-39FF-D344-3CE7C0F9FF7A}"/>
              </a:ext>
            </a:extLst>
          </p:cNvPr>
          <p:cNvSpPr txBox="1"/>
          <p:nvPr/>
        </p:nvSpPr>
        <p:spPr>
          <a:xfrm>
            <a:off x="8718224" y="1555592"/>
            <a:ext cx="1745890" cy="215444"/>
          </a:xfrm>
          <a:prstGeom prst="rect">
            <a:avLst/>
          </a:prstGeom>
          <a:noFill/>
        </p:spPr>
        <p:txBody>
          <a:bodyPr wrap="square">
            <a:spAutoFit/>
          </a:bodyPr>
          <a:lstStyle/>
          <a:p>
            <a:pPr marL="457200" marR="0" lvl="0" indent="0" algn="l" rtl="0">
              <a:lnSpc>
                <a:spcPct val="100000"/>
              </a:lnSpc>
              <a:spcBef>
                <a:spcPts val="0"/>
              </a:spcBef>
              <a:spcAft>
                <a:spcPts val="0"/>
              </a:spcAft>
              <a:buClr>
                <a:srgbClr val="000000"/>
              </a:buClr>
              <a:buSzPts val="1000"/>
              <a:buFont typeface="Arial"/>
              <a:buNone/>
            </a:pPr>
            <a:r>
              <a:rPr lang="en-US" sz="800" b="0" i="0" u="none" strike="noStrike" cap="none" dirty="0">
                <a:latin typeface="Poppins" pitchFamily="2" charset="77"/>
                <a:ea typeface="Lora"/>
                <a:cs typeface="Poppins" pitchFamily="2" charset="77"/>
                <a:sym typeface="Lora"/>
              </a:rPr>
              <a:t>© Tech She Can 2022</a:t>
            </a:r>
          </a:p>
        </p:txBody>
      </p:sp>
      <p:sp>
        <p:nvSpPr>
          <p:cNvPr id="31" name="object 25">
            <a:extLst>
              <a:ext uri="{FF2B5EF4-FFF2-40B4-BE49-F238E27FC236}">
                <a16:creationId xmlns:a16="http://schemas.microsoft.com/office/drawing/2014/main" id="{32DA2676-BF60-DD19-1C54-7E72F74D6A21}"/>
              </a:ext>
            </a:extLst>
          </p:cNvPr>
          <p:cNvSpPr txBox="1"/>
          <p:nvPr/>
        </p:nvSpPr>
        <p:spPr>
          <a:xfrm>
            <a:off x="9210422" y="4509157"/>
            <a:ext cx="1065530" cy="900430"/>
          </a:xfrm>
          <a:prstGeom prst="rect">
            <a:avLst/>
          </a:prstGeom>
        </p:spPr>
        <p:txBody>
          <a:bodyPr vert="horz" wrap="square" lIns="0" tIns="17780" rIns="0" bIns="0" rtlCol="0">
            <a:spAutoFit/>
          </a:bodyPr>
          <a:lstStyle/>
          <a:p>
            <a:pPr marR="236220" algn="l">
              <a:lnSpc>
                <a:spcPts val="700"/>
              </a:lnSpc>
              <a:spcBef>
                <a:spcPts val="140"/>
              </a:spcBef>
            </a:pPr>
            <a:r>
              <a:rPr sz="600" b="1" dirty="0">
                <a:solidFill>
                  <a:srgbClr val="231F20"/>
                </a:solidFill>
                <a:latin typeface="Arial" panose="020B0604020202020204" pitchFamily="34" charset="0"/>
                <a:cs typeface="Arial" panose="020B0604020202020204" pitchFamily="34" charset="0"/>
              </a:rPr>
              <a:t>Homework</a:t>
            </a:r>
            <a:r>
              <a:rPr sz="600" b="1" spc="30"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and</a:t>
            </a:r>
            <a:r>
              <a:rPr sz="600" b="1" spc="30" dirty="0">
                <a:solidFill>
                  <a:srgbClr val="231F20"/>
                </a:solidFill>
                <a:latin typeface="Arial" panose="020B0604020202020204" pitchFamily="34" charset="0"/>
                <a:cs typeface="Arial" panose="020B0604020202020204" pitchFamily="34" charset="0"/>
              </a:rPr>
              <a:t> </a:t>
            </a:r>
            <a:r>
              <a:rPr sz="600" b="1" spc="-10" dirty="0">
                <a:solidFill>
                  <a:srgbClr val="231F20"/>
                </a:solidFill>
                <a:latin typeface="Arial" panose="020B0604020202020204" pitchFamily="34" charset="0"/>
                <a:cs typeface="Arial" panose="020B0604020202020204" pitchFamily="34" charset="0"/>
              </a:rPr>
              <a:t>further</a:t>
            </a:r>
            <a:r>
              <a:rPr sz="600" b="1" spc="500"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learning</a:t>
            </a:r>
            <a:r>
              <a:rPr sz="600" b="1" spc="-30" dirty="0">
                <a:solidFill>
                  <a:srgbClr val="231F20"/>
                </a:solidFill>
                <a:latin typeface="Arial" panose="020B0604020202020204" pitchFamily="34" charset="0"/>
                <a:cs typeface="Arial" panose="020B0604020202020204" pitchFamily="34" charset="0"/>
              </a:rPr>
              <a:t> </a:t>
            </a:r>
            <a:r>
              <a:rPr sz="600" b="1" spc="-10" dirty="0">
                <a:solidFill>
                  <a:srgbClr val="231F20"/>
                </a:solidFill>
                <a:latin typeface="Arial" panose="020B0604020202020204" pitchFamily="34" charset="0"/>
                <a:cs typeface="Arial" panose="020B0604020202020204" pitchFamily="34" charset="0"/>
              </a:rPr>
              <a:t>opportunities</a:t>
            </a:r>
            <a:r>
              <a:rPr sz="600" b="1" spc="500"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(5</a:t>
            </a:r>
            <a:r>
              <a:rPr sz="600" b="1" spc="-30" dirty="0">
                <a:solidFill>
                  <a:srgbClr val="231F20"/>
                </a:solidFill>
                <a:latin typeface="Arial" panose="020B0604020202020204" pitchFamily="34" charset="0"/>
                <a:cs typeface="Arial" panose="020B0604020202020204" pitchFamily="34" charset="0"/>
              </a:rPr>
              <a:t> </a:t>
            </a:r>
            <a:r>
              <a:rPr sz="600" b="1" spc="-20" dirty="0">
                <a:solidFill>
                  <a:srgbClr val="231F20"/>
                </a:solidFill>
                <a:latin typeface="Arial" panose="020B0604020202020204" pitchFamily="34" charset="0"/>
                <a:cs typeface="Arial" panose="020B0604020202020204" pitchFamily="34" charset="0"/>
              </a:rPr>
              <a:t>min)</a:t>
            </a:r>
            <a:endParaRPr sz="600" dirty="0">
              <a:latin typeface="Arial" panose="020B0604020202020204" pitchFamily="34" charset="0"/>
              <a:cs typeface="Arial" panose="020B0604020202020204" pitchFamily="34" charset="0"/>
            </a:endParaRPr>
          </a:p>
          <a:p>
            <a:pPr marR="5080" algn="l">
              <a:lnSpc>
                <a:spcPts val="700"/>
              </a:lnSpc>
              <a:spcBef>
                <a:spcPts val="280"/>
              </a:spcBef>
            </a:pPr>
            <a:r>
              <a:rPr sz="600" dirty="0">
                <a:solidFill>
                  <a:srgbClr val="231F20"/>
                </a:solidFill>
                <a:latin typeface="Arial" panose="020B0604020202020204" pitchFamily="34" charset="0"/>
                <a:cs typeface="Arial" panose="020B0604020202020204" pitchFamily="34" charset="0"/>
              </a:rPr>
              <a:t>Research</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an</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educational</a:t>
            </a:r>
            <a:r>
              <a:rPr sz="600" spc="-5" dirty="0">
                <a:solidFill>
                  <a:srgbClr val="231F20"/>
                </a:solidFill>
                <a:latin typeface="Arial" panose="020B0604020202020204" pitchFamily="34" charset="0"/>
                <a:cs typeface="Arial" panose="020B0604020202020204" pitchFamily="34" charset="0"/>
              </a:rPr>
              <a:t> </a:t>
            </a:r>
            <a:r>
              <a:rPr sz="600" spc="-20" dirty="0">
                <a:solidFill>
                  <a:srgbClr val="231F20"/>
                </a:solidFill>
                <a:latin typeface="Arial" panose="020B0604020202020204" pitchFamily="34" charset="0"/>
                <a:cs typeface="Arial" panose="020B0604020202020204" pitchFamily="34" charset="0"/>
              </a:rPr>
              <a:t>app,</a:t>
            </a:r>
            <a:r>
              <a:rPr sz="600" spc="5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website</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or</a:t>
            </a:r>
            <a:r>
              <a:rPr sz="600" spc="-5" dirty="0">
                <a:solidFill>
                  <a:srgbClr val="231F20"/>
                </a:solidFill>
                <a:latin typeface="Arial" panose="020B0604020202020204" pitchFamily="34" charset="0"/>
                <a:cs typeface="Arial" panose="020B0604020202020204" pitchFamily="34" charset="0"/>
              </a:rPr>
              <a:t> </a:t>
            </a:r>
            <a:r>
              <a:rPr lang="en-US" sz="600" dirty="0">
                <a:solidFill>
                  <a:srgbClr val="231F20"/>
                </a:solidFill>
                <a:latin typeface="Arial" panose="020B0604020202020204" pitchFamily="34" charset="0"/>
                <a:cs typeface="Arial" panose="020B0604020202020204" pitchFamily="34" charset="0"/>
              </a:rPr>
              <a:t>tech gadget</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which </a:t>
            </a:r>
            <a:r>
              <a:rPr sz="600" spc="-50" dirty="0">
                <a:solidFill>
                  <a:srgbClr val="231F20"/>
                </a:solidFill>
                <a:latin typeface="Arial" panose="020B0604020202020204" pitchFamily="34" charset="0"/>
                <a:cs typeface="Arial" panose="020B0604020202020204" pitchFamily="34" charset="0"/>
              </a:rPr>
              <a:t>a</a:t>
            </a:r>
            <a:r>
              <a:rPr lang="en-GB" sz="600" spc="5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teacher</a:t>
            </a:r>
            <a:r>
              <a:rPr sz="600" spc="-1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in your </a:t>
            </a:r>
            <a:r>
              <a:rPr sz="600" spc="-10" dirty="0">
                <a:solidFill>
                  <a:srgbClr val="231F20"/>
                </a:solidFill>
                <a:latin typeface="Arial" panose="020B0604020202020204" pitchFamily="34" charset="0"/>
                <a:cs typeface="Arial" panose="020B0604020202020204" pitchFamily="34" charset="0"/>
              </a:rPr>
              <a:t>school</a:t>
            </a:r>
            <a:endParaRPr sz="600" dirty="0">
              <a:latin typeface="Arial" panose="020B0604020202020204" pitchFamily="34" charset="0"/>
              <a:cs typeface="Arial" panose="020B0604020202020204" pitchFamily="34" charset="0"/>
            </a:endParaRPr>
          </a:p>
          <a:p>
            <a:pPr algn="l">
              <a:lnSpc>
                <a:spcPts val="680"/>
              </a:lnSpc>
            </a:pPr>
            <a:r>
              <a:rPr sz="600" dirty="0">
                <a:solidFill>
                  <a:srgbClr val="231F20"/>
                </a:solidFill>
                <a:latin typeface="Arial" panose="020B0604020202020204" pitchFamily="34" charset="0"/>
                <a:cs typeface="Arial" panose="020B0604020202020204" pitchFamily="34" charset="0"/>
              </a:rPr>
              <a:t>could </a:t>
            </a:r>
            <a:r>
              <a:rPr sz="600" spc="-20" dirty="0">
                <a:solidFill>
                  <a:srgbClr val="231F20"/>
                </a:solidFill>
                <a:latin typeface="Arial" panose="020B0604020202020204" pitchFamily="34" charset="0"/>
                <a:cs typeface="Arial" panose="020B0604020202020204" pitchFamily="34" charset="0"/>
              </a:rPr>
              <a:t>use.</a:t>
            </a:r>
            <a:endParaRPr sz="600" dirty="0">
              <a:latin typeface="Arial" panose="020B0604020202020204" pitchFamily="34" charset="0"/>
              <a:cs typeface="Arial" panose="020B0604020202020204" pitchFamily="34" charset="0"/>
            </a:endParaRPr>
          </a:p>
          <a:p>
            <a:pPr marR="20955" algn="l">
              <a:lnSpc>
                <a:spcPts val="700"/>
              </a:lnSpc>
              <a:spcBef>
                <a:spcPts val="305"/>
              </a:spcBef>
            </a:pPr>
            <a:r>
              <a:rPr sz="600" dirty="0">
                <a:solidFill>
                  <a:srgbClr val="231F20"/>
                </a:solidFill>
                <a:latin typeface="Arial" panose="020B0604020202020204" pitchFamily="34" charset="0"/>
                <a:cs typeface="Arial" panose="020B0604020202020204" pitchFamily="34" charset="0"/>
              </a:rPr>
              <a:t>Find out about it and tell </a:t>
            </a:r>
            <a:r>
              <a:rPr sz="600" spc="-20" dirty="0">
                <a:solidFill>
                  <a:srgbClr val="231F20"/>
                </a:solidFill>
                <a:latin typeface="Arial" panose="020B0604020202020204" pitchFamily="34" charset="0"/>
                <a:cs typeface="Arial" panose="020B0604020202020204" pitchFamily="34" charset="0"/>
              </a:rPr>
              <a:t>them</a:t>
            </a:r>
            <a:r>
              <a:rPr sz="600" spc="500" dirty="0">
                <a:solidFill>
                  <a:srgbClr val="231F20"/>
                </a:solidFill>
                <a:latin typeface="Arial" panose="020B0604020202020204" pitchFamily="34" charset="0"/>
                <a:cs typeface="Arial" panose="020B0604020202020204" pitchFamily="34" charset="0"/>
              </a:rPr>
              <a:t> </a:t>
            </a:r>
            <a:r>
              <a:rPr sz="600" spc="-20" dirty="0">
                <a:solidFill>
                  <a:srgbClr val="231F20"/>
                </a:solidFill>
                <a:latin typeface="Arial" panose="020B0604020202020204" pitchFamily="34" charset="0"/>
                <a:cs typeface="Arial" panose="020B0604020202020204" pitchFamily="34" charset="0"/>
              </a:rPr>
              <a:t>why</a:t>
            </a:r>
            <a:r>
              <a:rPr sz="600" spc="-15" dirty="0">
                <a:solidFill>
                  <a:srgbClr val="231F20"/>
                </a:solidFill>
                <a:latin typeface="Arial" panose="020B0604020202020204" pitchFamily="34" charset="0"/>
                <a:cs typeface="Arial" panose="020B0604020202020204" pitchFamily="34" charset="0"/>
              </a:rPr>
              <a:t> </a:t>
            </a:r>
            <a:r>
              <a:rPr sz="600" spc="-20" dirty="0">
                <a:solidFill>
                  <a:srgbClr val="231F20"/>
                </a:solidFill>
                <a:latin typeface="Arial" panose="020B0604020202020204" pitchFamily="34" charset="0"/>
                <a:cs typeface="Arial" panose="020B0604020202020204" pitchFamily="34" charset="0"/>
              </a:rPr>
              <a:t>you</a:t>
            </a:r>
            <a:r>
              <a:rPr sz="600" spc="-10" dirty="0">
                <a:solidFill>
                  <a:srgbClr val="231F20"/>
                </a:solidFill>
                <a:latin typeface="Arial" panose="020B0604020202020204" pitchFamily="34" charset="0"/>
                <a:cs typeface="Arial" panose="020B0604020202020204" pitchFamily="34" charset="0"/>
              </a:rPr>
              <a:t> </a:t>
            </a:r>
            <a:r>
              <a:rPr sz="600" spc="-25" dirty="0">
                <a:solidFill>
                  <a:srgbClr val="231F20"/>
                </a:solidFill>
                <a:latin typeface="Arial" panose="020B0604020202020204" pitchFamily="34" charset="0"/>
                <a:cs typeface="Arial" panose="020B0604020202020204" pitchFamily="34" charset="0"/>
              </a:rPr>
              <a:t>think</a:t>
            </a:r>
            <a:r>
              <a:rPr sz="600" spc="-10" dirty="0">
                <a:solidFill>
                  <a:srgbClr val="231F20"/>
                </a:solidFill>
                <a:latin typeface="Arial" panose="020B0604020202020204" pitchFamily="34" charset="0"/>
                <a:cs typeface="Arial" panose="020B0604020202020204" pitchFamily="34" charset="0"/>
              </a:rPr>
              <a:t> </a:t>
            </a:r>
            <a:r>
              <a:rPr sz="600" spc="-20" dirty="0">
                <a:solidFill>
                  <a:srgbClr val="231F20"/>
                </a:solidFill>
                <a:latin typeface="Arial" panose="020B0604020202020204" pitchFamily="34" charset="0"/>
                <a:cs typeface="Arial" panose="020B0604020202020204" pitchFamily="34" charset="0"/>
              </a:rPr>
              <a:t>they</a:t>
            </a:r>
            <a:r>
              <a:rPr sz="600" spc="-10" dirty="0">
                <a:solidFill>
                  <a:srgbClr val="231F20"/>
                </a:solidFill>
                <a:latin typeface="Arial" panose="020B0604020202020204" pitchFamily="34" charset="0"/>
                <a:cs typeface="Arial" panose="020B0604020202020204" pitchFamily="34" charset="0"/>
              </a:rPr>
              <a:t> </a:t>
            </a:r>
            <a:r>
              <a:rPr sz="600" spc="-25" dirty="0">
                <a:solidFill>
                  <a:srgbClr val="231F20"/>
                </a:solidFill>
                <a:latin typeface="Arial" panose="020B0604020202020204" pitchFamily="34" charset="0"/>
                <a:cs typeface="Arial" panose="020B0604020202020204" pitchFamily="34" charset="0"/>
              </a:rPr>
              <a:t>should</a:t>
            </a:r>
            <a:r>
              <a:rPr sz="600" spc="-10" dirty="0">
                <a:solidFill>
                  <a:srgbClr val="231F20"/>
                </a:solidFill>
                <a:latin typeface="Arial" panose="020B0604020202020204" pitchFamily="34" charset="0"/>
                <a:cs typeface="Arial" panose="020B0604020202020204" pitchFamily="34" charset="0"/>
              </a:rPr>
              <a:t> </a:t>
            </a:r>
            <a:r>
              <a:rPr sz="600" spc="-20" dirty="0">
                <a:solidFill>
                  <a:srgbClr val="231F20"/>
                </a:solidFill>
                <a:latin typeface="Arial" panose="020B0604020202020204" pitchFamily="34" charset="0"/>
                <a:cs typeface="Arial" panose="020B0604020202020204" pitchFamily="34" charset="0"/>
              </a:rPr>
              <a:t>use</a:t>
            </a:r>
            <a:r>
              <a:rPr sz="600" spc="-10" dirty="0">
                <a:solidFill>
                  <a:srgbClr val="231F20"/>
                </a:solidFill>
                <a:latin typeface="Arial" panose="020B0604020202020204" pitchFamily="34" charset="0"/>
                <a:cs typeface="Arial" panose="020B0604020202020204" pitchFamily="34" charset="0"/>
              </a:rPr>
              <a:t> </a:t>
            </a:r>
            <a:r>
              <a:rPr sz="600" spc="-25" dirty="0">
                <a:solidFill>
                  <a:srgbClr val="231F20"/>
                </a:solidFill>
                <a:latin typeface="Arial" panose="020B0604020202020204" pitchFamily="34" charset="0"/>
                <a:cs typeface="Arial" panose="020B0604020202020204" pitchFamily="34" charset="0"/>
              </a:rPr>
              <a:t>it.</a:t>
            </a:r>
            <a:endParaRPr sz="600" dirty="0">
              <a:latin typeface="Arial" panose="020B0604020202020204" pitchFamily="34" charset="0"/>
              <a:cs typeface="Arial" panose="020B0604020202020204" pitchFamily="34" charset="0"/>
            </a:endParaRP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LASTSLIDEVIEWED" val="256,1,Slide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231F20"/>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922</Words>
  <Application>Microsoft Office PowerPoint</Application>
  <PresentationFormat>Custom</PresentationFormat>
  <Paragraphs>78</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HelveticaNeue</vt:lpstr>
      <vt:lpstr>Calibri</vt:lpstr>
      <vt:lpstr>Poppins</vt:lpstr>
      <vt:lpstr>Arial</vt:lpstr>
      <vt:lpstr>Office Theme</vt:lpstr>
      <vt:lpstr>Tech for Education (Mid Tech) To understand how technology is used for education and broaden my knowledge of careers available in this field.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Tech for Education (Mid Tech) To understand how technology is used for education and broaden my knowledge of careers available in this field.</dc:title>
  <cp:lastModifiedBy>Poppy Patel</cp:lastModifiedBy>
  <cp:revision>6</cp:revision>
  <dcterms:created xsi:type="dcterms:W3CDTF">2022-06-09T10:20:51Z</dcterms:created>
  <dcterms:modified xsi:type="dcterms:W3CDTF">2025-09-23T11:22:21Z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2019-09-23T00:00:00Z</vt:filetime>
  </property>
  <property fmtid="{D5CDD505-2E9C-101B-9397-08002B2CF9AE}" pid="3" name="Creator">
    <vt:lpwstr>Adobe InDesign 14.0 (Macintosh)</vt:lpwstr>
  </property>
  <property fmtid="{D5CDD505-2E9C-101B-9397-08002B2CF9AE}" pid="4" name="LastSaved">
    <vt:filetime>2022-06-09T00:00:00Z</vt:filetime>
  </property>
</Properties>
</file>